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4" r:id="rId3"/>
    <p:sldId id="287" r:id="rId4"/>
    <p:sldId id="267" r:id="rId5"/>
    <p:sldId id="305" r:id="rId6"/>
    <p:sldId id="308" r:id="rId7"/>
    <p:sldId id="306" r:id="rId8"/>
    <p:sldId id="301" r:id="rId9"/>
    <p:sldId id="304" r:id="rId10"/>
    <p:sldId id="302" r:id="rId11"/>
    <p:sldId id="303" r:id="rId12"/>
    <p:sldId id="281" r:id="rId13"/>
    <p:sldId id="278" r:id="rId14"/>
    <p:sldId id="286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31" autoAdjust="0"/>
  </p:normalViewPr>
  <p:slideViewPr>
    <p:cSldViewPr snapToGrid="0" snapToObjects="1">
      <p:cViewPr varScale="1">
        <p:scale>
          <a:sx n="75" d="100"/>
          <a:sy n="75" d="100"/>
        </p:scale>
        <p:origin x="-165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C138B-6225-4B7D-900F-CCBBD1B359F6}" type="slidenum">
              <a:rPr lang="en-US"/>
              <a:pPr/>
              <a:t>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</a:t>
            </a:r>
            <a:r>
              <a:rPr lang="en-US" sz="2000" baseline="0" dirty="0" smtClean="0"/>
              <a:t> presentation shows how to use the Google Docs word processor create and share documents.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is an example of a networked application in which both the program and data are stored on the Internet.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You</a:t>
            </a:r>
            <a:r>
              <a:rPr lang="en-US" sz="2000" baseline="0" dirty="0" smtClean="0"/>
              <a:t> type and edit your </a:t>
            </a:r>
            <a:r>
              <a:rPr lang="en-US" sz="2000" dirty="0" smtClean="0"/>
              <a:t>document in the same way as you would with a desktop word processing program like Microsoft Word.</a:t>
            </a:r>
          </a:p>
          <a:p>
            <a:endParaRPr lang="en-US" sz="2000" dirty="0" smtClean="0"/>
          </a:p>
          <a:p>
            <a:r>
              <a:rPr lang="en-US" sz="2000" dirty="0" smtClean="0"/>
              <a:t>The</a:t>
            </a:r>
            <a:r>
              <a:rPr lang="en-US" sz="2000" baseline="0" dirty="0" smtClean="0"/>
              <a:t> word processing program does not have as many options as Microsoft Word, but I was able to create a document, change fonts, add a bold face title, and so forth.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you finish, you do not have to save the document – it is automatically stored on the Google Docs server, in the “cloud,” not in your computer’s storage.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want a local copy, you can download it using a command on the </a:t>
            </a:r>
            <a:r>
              <a:rPr lang="en-US" sz="2000" i="1" baseline="0" dirty="0" smtClean="0"/>
              <a:t>File</a:t>
            </a:r>
            <a:r>
              <a:rPr lang="en-US" sz="2000" baseline="0" dirty="0" smtClean="0"/>
              <a:t>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Since documents</a:t>
            </a:r>
            <a:r>
              <a:rPr lang="en-US" sz="2000" baseline="0" dirty="0" smtClean="0"/>
              <a:t> are</a:t>
            </a:r>
            <a:r>
              <a:rPr lang="en-US" sz="2000" dirty="0" smtClean="0"/>
              <a:t> stored on Google’s server on the Internet,</a:t>
            </a:r>
            <a:r>
              <a:rPr lang="en-US" sz="2000" baseline="0" dirty="0" smtClean="0"/>
              <a:t> </a:t>
            </a:r>
            <a:r>
              <a:rPr lang="en-US" sz="2000" dirty="0" smtClean="0"/>
              <a:t>you can share them with others.</a:t>
            </a:r>
          </a:p>
          <a:p>
            <a:endParaRPr lang="en-US" sz="2000" dirty="0" smtClean="0"/>
          </a:p>
          <a:p>
            <a:r>
              <a:rPr lang="en-US" sz="2000" dirty="0" smtClean="0"/>
              <a:t>Clicking on</a:t>
            </a:r>
            <a:r>
              <a:rPr lang="en-US" sz="2000" baseline="0" dirty="0" smtClean="0"/>
              <a:t> the green Share button shows me options for sharing with others.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have elected to let anyone on the Web view this document and add comments, but they cannot edit it.</a:t>
            </a:r>
          </a:p>
          <a:p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You can use Google Docs for collaborative writing if you give your colleagues permission to edit a shared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5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If</a:t>
            </a:r>
            <a:r>
              <a:rPr lang="en-US" sz="2000" baseline="0" dirty="0" smtClean="0"/>
              <a:t> we define a networked application as one in which either the program or the data files it works with are stored on the Internet, the Google Docs word processor is clearly a networked application.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Both the program and the documents you create using it are stored on the Internet.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With a stand alone application, like Microsoft Word, both the program and the data files it creates are stored locally.</a:t>
            </a:r>
          </a:p>
          <a:p>
            <a:endParaRPr lang="en-US" sz="2000" baseline="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993F-BAB0-47A8-AADF-BFE296C0813F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Google Docs is a suite of networked applications for word processing, spreadsheets, presentations, forms and drawings.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used the word processor as an example, and saw that it worked very much like a stand alone word processor.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But, unlike a stand-alone word processor like Microsoft Word, the program and the documents you create are stored on Google’s server, not your computer.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That makes this a networked application.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Since the documents are stored on the Internet, you can collaborate with others by giving them permission to read and even change what you have written.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00E68-BD80-4FAE-9DB7-35452882E3AC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00E68-BD80-4FAE-9DB7-35452882E3AC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</a:t>
            </a:r>
            <a:r>
              <a:rPr lang="en-US" sz="2000" baseline="0" dirty="0" smtClean="0"/>
              <a:t> presentation shows how to create a shared text document.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Pause</a:t>
            </a:r>
            <a:r>
              <a:rPr lang="en-US" sz="2000" baseline="0" dirty="0" smtClean="0"/>
              <a:t> and watch this video before going 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D9058-7C55-4BEE-8FE5-F55297B06F16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Google Docs</a:t>
            </a:r>
            <a:r>
              <a:rPr lang="en-US" sz="2000" baseline="0" dirty="0" smtClean="0"/>
              <a:t> is a collection of Internet-based productivity applications.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Desktop productivity suites like Microsoft Office typically include word processing, spreadsheet, presentation and database programs.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Google Docs is an Internet service that includes word processing, spreadsheets, presentation, form preparation and drawing applications.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presentation focuses on the word processing application, but the others are similar.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Go to docs.google.com and create an account if you do not already have one.</a:t>
            </a:r>
          </a:p>
          <a:p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If you are creating a new account, think about the account name because you will be using it for many years. </a:t>
            </a:r>
          </a:p>
          <a:p>
            <a:endParaRPr lang="en-US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My Google Docs home page shows documents that I have created and that</a:t>
            </a:r>
            <a:r>
              <a:rPr lang="en-US" sz="2000" baseline="0" dirty="0" smtClean="0"/>
              <a:t> others have shared with me.</a:t>
            </a:r>
          </a:p>
          <a:p>
            <a:endParaRPr lang="en-US" sz="2000" dirty="0" smtClean="0"/>
          </a:p>
          <a:p>
            <a:r>
              <a:rPr lang="en-US" sz="2000" baseline="0" dirty="0" smtClean="0"/>
              <a:t>The left hand column allows me to create (or upload) a document (red box) or apply a filter so I only see some of my documents listed.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All of these data files are stored in my space on a Google server – in the “cloud.”</a:t>
            </a:r>
          </a:p>
          <a:p>
            <a:r>
              <a:rPr lang="en-US" sz="2000" baseline="0" dirty="0" smtClean="0"/>
              <a:t>The right hand three columns show the document name and type (using a small icon), the owner of the document and when and by whom it was last modified.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can open a document by clicking on its title.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If</a:t>
            </a:r>
            <a:r>
              <a:rPr lang="en-US" sz="2000" baseline="0" dirty="0" smtClean="0"/>
              <a:t> I right click on the document name, a menu listing optional commands appears.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can open it, delete it, change its name, and so forth.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Note that a row of command icons has also appeared above the list of file names.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3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Clicking</a:t>
            </a:r>
            <a:r>
              <a:rPr lang="en-US" sz="2000" baseline="0" dirty="0" smtClean="0"/>
              <a:t> the red “Create” button on the left gives me a choice of new document types.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An empty document window opens inside</a:t>
            </a:r>
            <a:r>
              <a:rPr lang="en-US" sz="2000" baseline="0" dirty="0" smtClean="0"/>
              <a:t> a stripped down word processing program</a:t>
            </a:r>
            <a:r>
              <a:rPr lang="en-US" sz="2000" dirty="0" smtClean="0"/>
              <a:t>. 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(I added the red outline to highlight the document window).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Note that the document is inside the browser.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The word processing program does not have as many commands as</a:t>
            </a:r>
            <a:r>
              <a:rPr lang="en-US" sz="2000" baseline="0" dirty="0" smtClean="0"/>
              <a:t> Microsoft Word, but it is sufficient for many documents.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oogle.com/" TargetMode="External"/><Relationship Id="rId7" Type="http://schemas.openxmlformats.org/officeDocument/2006/relationships/hyperlink" Target="http://www.labnol.org/internet/photoshop-and-google-docs/1873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nol.org/internet/office/google-docs-guide-tutorial/4999/" TargetMode="External"/><Relationship Id="rId5" Type="http://schemas.openxmlformats.org/officeDocument/2006/relationships/hyperlink" Target="http://www.youtube.com/watch?v=eRqUE6IHTEA&amp;feature=player_embedded" TargetMode="External"/><Relationship Id="rId4" Type="http://schemas.openxmlformats.org/officeDocument/2006/relationships/hyperlink" Target="http://docs.google.com/support/bin/static.py?hl=en&amp;page=guide.cs&amp;guide=21008&amp;from=21008&amp;rd=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RqUE6IHTE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oog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3200" dirty="0"/>
              <a:t>Using </a:t>
            </a:r>
            <a:r>
              <a:rPr lang="en-US" sz="3200" dirty="0" smtClean="0"/>
              <a:t>the Google </a:t>
            </a:r>
            <a:r>
              <a:rPr lang="en-US" sz="3200" dirty="0"/>
              <a:t>Docs word processor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721896" y="21336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Skills</a:t>
            </a:r>
            <a:r>
              <a:rPr lang="en-US" sz="2800" dirty="0"/>
              <a:t>: </a:t>
            </a:r>
            <a:r>
              <a:rPr lang="en-US" sz="2800" dirty="0" smtClean="0"/>
              <a:t> familiarity with Google Docs, creating and sharing text document on </a:t>
            </a:r>
            <a:r>
              <a:rPr lang="en-US" sz="2800" dirty="0"/>
              <a:t>the Internet</a:t>
            </a:r>
          </a:p>
          <a:p>
            <a:pPr>
              <a:spcBef>
                <a:spcPct val="20000"/>
              </a:spcBef>
            </a:pPr>
            <a:endParaRPr lang="en-US" sz="12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 stand-alone applications versus networked applications, downloading programs from Web sites</a:t>
            </a:r>
            <a:endParaRPr lang="en-US" sz="2800" dirty="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/>
              <a:t>This work is licensed under a Creative Commons Attribution-Noncommercial-Share Alike 3.0 License. </a:t>
            </a:r>
          </a:p>
        </p:txBody>
      </p:sp>
    </p:spTree>
    <p:extLst>
      <p:ext uri="{BB962C8B-B14F-4D97-AF65-F5344CB8AC3E}">
        <p14:creationId xmlns:p14="http://schemas.microsoft.com/office/powerpoint/2010/main" val="14622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79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Using the word processing program</a:t>
            </a:r>
            <a:endParaRPr lang="en-US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55707"/>
            <a:ext cx="648335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1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79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Sharing</a:t>
            </a:r>
            <a:endParaRPr lang="en-US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55707"/>
            <a:ext cx="648335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1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959506"/>
            <a:ext cx="1634155" cy="167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9" y="3146435"/>
            <a:ext cx="5869293" cy="293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309" y="718265"/>
            <a:ext cx="469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Networked versus stand-alone applications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01588" y="2631460"/>
            <a:ext cx="12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Stand-alone PC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19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379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55707"/>
            <a:ext cx="648335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0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3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7167" y="1320039"/>
            <a:ext cx="7069667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Google Docs: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hlinkClick r:id="rId3"/>
              </a:rPr>
              <a:t>http://docs.google.com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Getting started guide: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docs.google.com/support/bin/static.py?hl=en&amp;page=guide.cs&amp;guide=21008&amp;from=21008&amp;rd=1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Google Docs in plain English: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hlinkClick r:id="rId5"/>
              </a:rPr>
              <a:t>http://www.youtube.com/watch?v=eRqUE6IHTEA&amp;feature=player_embedded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Some Google Docs tips and tricks: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hlinkClick r:id="rId6"/>
              </a:rPr>
              <a:t>http://www.labnol.org/internet/office/google-docs-guide-tutorial/4999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hlinkClick r:id="rId7"/>
              </a:rPr>
              <a:t>http://www.labnol.org/internet/photoshop-and-google-docs/18730/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585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33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6434" y="1600200"/>
            <a:ext cx="6951133" cy="452596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Explore the options for sharing documents – what are they?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Describe a school situation in which you would like to share a document with someone else.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Describe </a:t>
            </a:r>
            <a:r>
              <a:rPr lang="en-US" sz="2000" dirty="0"/>
              <a:t>a </a:t>
            </a:r>
            <a:r>
              <a:rPr lang="en-US" sz="2000" dirty="0" smtClean="0"/>
              <a:t>professional </a:t>
            </a:r>
            <a:r>
              <a:rPr lang="en-US" sz="2000" dirty="0"/>
              <a:t>situation in which you would like to share a document with someone </a:t>
            </a:r>
            <a:r>
              <a:rPr lang="en-US" sz="2000" dirty="0" smtClean="0"/>
              <a:t>else.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The Google Docs word processor program is loaded from a server on the Web.  When is it loaded?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What are advantages of the Google Docs word processor over Microsoft word?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What are the advantages of Microsoft Word over the Google Docs </a:t>
            </a:r>
            <a:r>
              <a:rPr lang="en-US" sz="2000" smtClean="0"/>
              <a:t>word processor? 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46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837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763150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skills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0152" y="439731"/>
            <a:ext cx="2963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Watch this video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335651" y="5715017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Google Docs in Plain English</a:t>
            </a:r>
            <a:r>
              <a:rPr lang="en-US" sz="2400" dirty="0" smtClean="0"/>
              <a:t> (2:51)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690408"/>
            <a:ext cx="58293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86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Google Docs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251318" y="6003032"/>
            <a:ext cx="264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://docs.google.com</a:t>
            </a:r>
            <a:endParaRPr lang="en-US" sz="20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8" y="1302324"/>
            <a:ext cx="7056084" cy="43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Google Docs home page – your Google drive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86844"/>
            <a:ext cx="7867650" cy="429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45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Commands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1586844"/>
            <a:ext cx="7867650" cy="429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64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Create a new document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1586844"/>
            <a:ext cx="7875906" cy="430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85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79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 </a:t>
            </a:r>
            <a:r>
              <a:rPr lang="en-US" sz="3200" dirty="0" smtClean="0"/>
              <a:t>blank word processing </a:t>
            </a:r>
            <a:r>
              <a:rPr lang="en-US" sz="3200" dirty="0" smtClean="0"/>
              <a:t>document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55707"/>
            <a:ext cx="648335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0961" y="2262829"/>
            <a:ext cx="6351373" cy="3374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79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 word processing program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55707"/>
            <a:ext cx="648335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0961" y="2262829"/>
            <a:ext cx="6351373" cy="753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4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10999</TotalTime>
  <Words>1029</Words>
  <Application>Microsoft Office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Using the Google Docs word processor</vt:lpstr>
      <vt:lpstr>Where does this topic fit?</vt:lpstr>
      <vt:lpstr>PowerPoint Presentation</vt:lpstr>
      <vt:lpstr>Google Docs</vt:lpstr>
      <vt:lpstr>Google Docs home page – your Google drive</vt:lpstr>
      <vt:lpstr>Commands</vt:lpstr>
      <vt:lpstr>Create a new document</vt:lpstr>
      <vt:lpstr>A blank word processing document</vt:lpstr>
      <vt:lpstr>A word processing program</vt:lpstr>
      <vt:lpstr>Using the word processing program</vt:lpstr>
      <vt:lpstr>Sharing</vt:lpstr>
      <vt:lpstr>PowerPoint Presentation</vt:lpstr>
      <vt:lpstr>Summary</vt:lpstr>
      <vt:lpstr>Resources</vt:lpstr>
      <vt:lpstr>Self-study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79</cp:revision>
  <dcterms:created xsi:type="dcterms:W3CDTF">2010-07-13T13:09:27Z</dcterms:created>
  <dcterms:modified xsi:type="dcterms:W3CDTF">2012-09-24T19:32:41Z</dcterms:modified>
</cp:coreProperties>
</file>