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3" r:id="rId2"/>
    <p:sldId id="264" r:id="rId3"/>
    <p:sldId id="257" r:id="rId4"/>
    <p:sldId id="258" r:id="rId5"/>
    <p:sldId id="274" r:id="rId6"/>
    <p:sldId id="272" r:id="rId7"/>
    <p:sldId id="273" r:id="rId8"/>
    <p:sldId id="275" r:id="rId9"/>
    <p:sldId id="293" r:id="rId10"/>
    <p:sldId id="290" r:id="rId11"/>
    <p:sldId id="270" r:id="rId12"/>
    <p:sldId id="291" r:id="rId13"/>
    <p:sldId id="292" r:id="rId14"/>
    <p:sldId id="267" r:id="rId15"/>
    <p:sldId id="269" r:id="rId16"/>
    <p:sldId id="278" r:id="rId17"/>
    <p:sldId id="277" r:id="rId18"/>
    <p:sldId id="276" r:id="rId19"/>
    <p:sldId id="266" r:id="rId20"/>
    <p:sldId id="261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2920" autoAdjust="0"/>
  </p:normalViewPr>
  <p:slideViewPr>
    <p:cSldViewPr snapToGrid="0" snapToObjects="1">
      <p:cViewPr varScale="1">
        <p:scale>
          <a:sx n="38" d="100"/>
          <a:sy n="38" d="100"/>
        </p:scale>
        <p:origin x="-2707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AA7B8-C9E3-430F-AF36-0900B4878D36}" type="datetimeFigureOut">
              <a:rPr lang="en-US" smtClean="0"/>
              <a:t>2/22/2013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71822-4C48-4054-802C-DE4A10B77D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24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0EB78-57B6-4F01-8CDA-2C3212E30F4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We describe Google Plus, comparing it to Facebook,</a:t>
            </a:r>
            <a:r>
              <a:rPr lang="en-US" sz="2000" baseline="0" dirty="0" smtClean="0"/>
              <a:t> Twitter and blogs.  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We introduce the idea of a wire-frame diagram and cover five of Google Plus pages:  Home, Profile, Circles, Hangouts and   and presenting a high-level overview of the user interface.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We look at writing Google Plus posts and retrieving them using </a:t>
            </a:r>
            <a:r>
              <a:rPr lang="en-US" sz="2000" baseline="0" smtClean="0"/>
              <a:t>their permalink.</a:t>
            </a:r>
            <a:endParaRPr lang="en-US" sz="2000" baseline="0" dirty="0" smtClean="0"/>
          </a:p>
          <a:p>
            <a:endParaRPr lang="en-US" sz="2000" baseline="0" dirty="0" smtClean="0"/>
          </a:p>
          <a:p>
            <a:endParaRPr lang="en-US" sz="20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You</a:t>
            </a:r>
            <a:r>
              <a:rPr lang="en-US" sz="2000" baseline="0" dirty="0" smtClean="0"/>
              <a:t> create circles of Google Plus users who share some common interest – one circle for your family, another for work colleagues, another for a hobby, etc.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When you create a post, you can decide which circle(s) to show it to.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Similarly, you can look at the stream of posts by all of the people in your circles or filter them and look at just posts from people in one circle.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431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Here we see a Google Plus hangout in progress.</a:t>
            </a:r>
          </a:p>
          <a:p>
            <a:endParaRPr lang="en-US" sz="2000" dirty="0" smtClean="0"/>
          </a:p>
          <a:p>
            <a:r>
              <a:rPr lang="en-US" sz="2000" dirty="0" smtClean="0"/>
              <a:t>There</a:t>
            </a:r>
            <a:r>
              <a:rPr lang="en-US" sz="2000" baseline="0" dirty="0" smtClean="0"/>
              <a:t> are four people in the hangout – they are shown at the bottom of the video window.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software automatically discovers who is speaking and shows him or her in the larger window.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Participants can also share their screens in that large area.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buttons at the bottom of the screen let you mute microphones, select the video image, change settings, etc.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Hangouts are limited to ten active participants, but any number of others can watch.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hangout can also be automatically captured and uploaded to YouTube when it finishes.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6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A Google</a:t>
            </a:r>
            <a:r>
              <a:rPr lang="en-US" sz="2000" baseline="0" dirty="0" smtClean="0"/>
              <a:t> Plus community is a cross between a blog and a threaded discussion forum.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Community members are notified whenever a group member posts something.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When you create a post, it can be </a:t>
            </a:r>
            <a:r>
              <a:rPr lang="en-US" sz="2000" baseline="0" dirty="0" smtClean="0"/>
              <a:t>designated  a </a:t>
            </a:r>
            <a:r>
              <a:rPr lang="en-US" sz="2000" baseline="0" dirty="0" smtClean="0"/>
              <a:t>general discussion </a:t>
            </a:r>
            <a:r>
              <a:rPr lang="en-US" sz="2000" baseline="0" dirty="0" smtClean="0"/>
              <a:t>post or </a:t>
            </a:r>
            <a:r>
              <a:rPr lang="en-US" sz="2000" baseline="0" dirty="0" smtClean="0"/>
              <a:t>any number of community </a:t>
            </a:r>
            <a:r>
              <a:rPr lang="en-US" sz="2000" baseline="0" dirty="0" smtClean="0"/>
              <a:t>defined </a:t>
            </a:r>
            <a:r>
              <a:rPr lang="en-US" sz="2000" baseline="0" dirty="0" smtClean="0"/>
              <a:t>sub-discussions.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Members can view and comment on all of the past messages or only those in a particular sub-discussion.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01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You</a:t>
            </a:r>
            <a:r>
              <a:rPr lang="en-US" sz="2000" baseline="0" dirty="0" smtClean="0"/>
              <a:t> can see the remaining pages by clicking More.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user is free to move page icons in and out of the More list and to arrange them in any order.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54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As shown here, organizations can have Google Plus accounts as well as individuals.</a:t>
            </a:r>
          </a:p>
          <a:p>
            <a:endParaRPr lang="en-US" sz="2000" dirty="0" smtClean="0"/>
          </a:p>
          <a:p>
            <a:r>
              <a:rPr lang="en-US" sz="2000" dirty="0" smtClean="0"/>
              <a:t>One sees the</a:t>
            </a:r>
            <a:r>
              <a:rPr lang="en-US" sz="2000" baseline="0" dirty="0" smtClean="0"/>
              <a:t> organization profile, images and video along with a stream of posts.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Organizations can be in people’s circles, but they do not have circles, participate in hangouts or chats, etc.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178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Your Google</a:t>
            </a:r>
            <a:r>
              <a:rPr lang="en-US" sz="2000" baseline="0" dirty="0" smtClean="0"/>
              <a:t> Plus ID for searches, links and communication is your account name preceded by a plus sign.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Note that there is no space between the “plus” and your name.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This use of the plus sign is like the @ sign in Twitter.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36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You enter the</a:t>
            </a:r>
            <a:r>
              <a:rPr lang="en-US" sz="2000" baseline="0" dirty="0" smtClean="0"/>
              <a:t> body of the post in the “Share what’s new” text box.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Clicking on the grey icons, you can add images, videos, links and events to your post.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You can share the post with specifically named people and any number of your groups.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If it is marked “public” it will show up in search results and be visible to anyone on your profile page.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If you mark it “extended circles,” it will be visible to people in your circles and people in their circles.</a:t>
            </a:r>
          </a:p>
          <a:p>
            <a:r>
              <a:rPr lang="en-US" sz="2000" baseline="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5046D-6581-4D10-8F71-CED3D35A26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13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When viewing</a:t>
            </a:r>
            <a:r>
              <a:rPr lang="en-US" sz="2000" baseline="0" dirty="0" smtClean="0"/>
              <a:t> a post you have created, you have certain options.</a:t>
            </a:r>
          </a:p>
          <a:p>
            <a:endParaRPr lang="en-US" sz="2000" baseline="0" dirty="0" smtClean="0"/>
          </a:p>
          <a:p>
            <a:r>
              <a:rPr lang="en-US" sz="2000" dirty="0" smtClean="0"/>
              <a:t>Clicking</a:t>
            </a:r>
            <a:r>
              <a:rPr lang="en-US" sz="2000" baseline="0" dirty="0" smtClean="0"/>
              <a:t> on the date gives you a permalink to the post.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faint down-arrow leads to options.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53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When viewing</a:t>
            </a:r>
            <a:r>
              <a:rPr lang="en-US" sz="2000" baseline="0" dirty="0" smtClean="0"/>
              <a:t> a post someone else created, you have the options shown here.</a:t>
            </a:r>
          </a:p>
          <a:p>
            <a:endParaRPr lang="en-US" sz="2000" baseline="0" dirty="0" smtClean="0"/>
          </a:p>
          <a:p>
            <a:r>
              <a:rPr lang="en-US" sz="2000" dirty="0" smtClean="0"/>
              <a:t>As</a:t>
            </a:r>
            <a:r>
              <a:rPr lang="en-US" sz="2000" baseline="0" dirty="0" smtClean="0"/>
              <a:t> before, c</a:t>
            </a:r>
            <a:r>
              <a:rPr lang="en-US" sz="2000" dirty="0" smtClean="0"/>
              <a:t>licking</a:t>
            </a:r>
            <a:r>
              <a:rPr lang="en-US" sz="2000" baseline="0" dirty="0" smtClean="0"/>
              <a:t> on the date gives you a permalink to the post.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595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We have</a:t>
            </a:r>
            <a:r>
              <a:rPr lang="en-US" sz="2000" baseline="0" dirty="0" smtClean="0"/>
              <a:t> seen an overview of the Google Plus user interface.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We constructed a wire-frame diagram of the Google Plus home page and looked more superficially at the profile, hangout, pages and community pages.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We concluded with slides on creating and commenting on posts.</a:t>
            </a:r>
          </a:p>
          <a:p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178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23F76-B5F8-4188-8194-CA8DA8F5EDB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We</a:t>
            </a:r>
            <a:r>
              <a:rPr lang="en-US" sz="2000" baseline="0" dirty="0" smtClean="0"/>
              <a:t> focus on Google Plus user skills.</a:t>
            </a:r>
            <a:endParaRPr lang="en-US" sz="20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73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Google Plus is a bit like a blog,</a:t>
            </a:r>
            <a:r>
              <a:rPr lang="en-US" sz="2000" baseline="0" dirty="0" smtClean="0"/>
              <a:t> </a:t>
            </a:r>
            <a:r>
              <a:rPr lang="en-US" sz="2000" dirty="0" smtClean="0"/>
              <a:t>a bit like Facebook and a bit like Twitter.  </a:t>
            </a:r>
          </a:p>
          <a:p>
            <a:endParaRPr lang="en-US" sz="2000" dirty="0" smtClean="0"/>
          </a:p>
          <a:p>
            <a:r>
              <a:rPr lang="en-US" sz="2000" dirty="0" smtClean="0"/>
              <a:t>Where Twitter limits you to 140 characters, a Google Plus post can be as long as you like.  </a:t>
            </a:r>
          </a:p>
          <a:p>
            <a:endParaRPr lang="en-US" sz="2000" dirty="0" smtClean="0"/>
          </a:p>
          <a:p>
            <a:r>
              <a:rPr lang="en-US" sz="2000" dirty="0" smtClean="0"/>
              <a:t>On</a:t>
            </a:r>
            <a:r>
              <a:rPr lang="en-US" sz="2000" baseline="0" dirty="0" smtClean="0"/>
              <a:t> the other hand, Google Plus posts cannot be as complex as Blog posts. 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For example, you cannot insert images or videos in the middle of your posts and the editor is limited.  </a:t>
            </a:r>
          </a:p>
          <a:p>
            <a:endParaRPr lang="en-US" sz="2000" dirty="0" smtClean="0"/>
          </a:p>
          <a:p>
            <a:r>
              <a:rPr lang="en-US" sz="2000" dirty="0" smtClean="0"/>
              <a:t>As with Facebook, you can establish "circles" of people -- personal friends, school colleagues, work colleagues, people interested in knitting, etc. -- and send posts to one circle or a group of circles or all of your circles if you wish. </a:t>
            </a:r>
          </a:p>
          <a:p>
            <a:endParaRPr lang="en-US" sz="2000" dirty="0" smtClean="0"/>
          </a:p>
          <a:p>
            <a:r>
              <a:rPr lang="en-US" sz="2000" dirty="0" smtClean="0"/>
              <a:t>You</a:t>
            </a:r>
            <a:r>
              <a:rPr lang="en-US" sz="2000" baseline="0" dirty="0" smtClean="0"/>
              <a:t> might send one post to your family and another to colleagues working a certain project.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Similarly, you can elect to view</a:t>
            </a:r>
            <a:r>
              <a:rPr lang="en-US" sz="2000" baseline="0" dirty="0" smtClean="0"/>
              <a:t> posts by people in certain circles and not others.</a:t>
            </a:r>
          </a:p>
          <a:p>
            <a:endParaRPr lang="en-US" sz="2000" dirty="0" smtClean="0"/>
          </a:p>
          <a:p>
            <a:r>
              <a:rPr lang="en-US" sz="2000" dirty="0" smtClean="0"/>
              <a:t>There are other features -- you can search for people with interest in a topic, share your circles with others, participate in "hangouts" -- ad hoc video chats with up to ten people, etc. </a:t>
            </a:r>
          </a:p>
          <a:p>
            <a:endParaRPr lang="en-US" sz="2000" dirty="0" smtClean="0"/>
          </a:p>
          <a:p>
            <a:r>
              <a:rPr lang="en-US" sz="2000" dirty="0" smtClean="0"/>
              <a:t>For the time being, I am using it as something between Twitter and Blogger.  Sometimes I post the same thing on both on a blog and Google Plus.  Any time I do a blog post, I link to it from Google Plus and from Twitter.</a:t>
            </a:r>
          </a:p>
          <a:p>
            <a:endParaRPr lang="en-US" sz="2000" dirty="0" smtClean="0"/>
          </a:p>
          <a:p>
            <a:r>
              <a:rPr lang="en-US" sz="2000" dirty="0" smtClean="0"/>
              <a:t>I</a:t>
            </a:r>
            <a:r>
              <a:rPr lang="en-US" sz="2000" baseline="0" dirty="0" smtClean="0"/>
              <a:t> do not use Facebook.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504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That being said,  Google Plus is changing rapidly.</a:t>
            </a:r>
          </a:p>
          <a:p>
            <a:endParaRPr lang="en-US" sz="2000" dirty="0" smtClean="0"/>
          </a:p>
          <a:p>
            <a:r>
              <a:rPr lang="en-US" sz="2000" dirty="0" smtClean="0"/>
              <a:t>Since</a:t>
            </a:r>
            <a:r>
              <a:rPr lang="en-US" sz="2000" baseline="0" dirty="0" smtClean="0"/>
              <a:t> the program is downloaded from Google every time you visit the visit the Web site, it can be continuously </a:t>
            </a:r>
            <a:r>
              <a:rPr lang="en-US" sz="2000" baseline="0" dirty="0" smtClean="0"/>
              <a:t>updated – adding features, changing the user interface or fixing bugs.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For example, Google changes their search algorithm around 500 times a year.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most recent major change was the addition of Communities – online meeting places where people with a common interest can post and discuss material.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We will create a Google Plus Community for our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7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This is</a:t>
            </a:r>
            <a:r>
              <a:rPr lang="en-US" sz="2000" baseline="0" dirty="0" smtClean="0"/>
              <a:t> a screen shot of the main or home page.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There are ten others, shown as icons on the left of the screen shot and you can switch between them.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(You must click </a:t>
            </a:r>
            <a:r>
              <a:rPr lang="en-US" sz="2000" i="1" baseline="0" dirty="0" smtClean="0"/>
              <a:t>more</a:t>
            </a:r>
            <a:r>
              <a:rPr lang="en-US" sz="2000" baseline="0" dirty="0" smtClean="0"/>
              <a:t> to see them all).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This is a little complex, so let’s look at a wire-frame diagram of the page.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32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Here we see a wire-frame</a:t>
            </a:r>
            <a:r>
              <a:rPr lang="en-US" sz="2000" baseline="0" dirty="0" smtClean="0"/>
              <a:t> diagram superimposed on top of a Google Plus home page.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Let’s look at the function of each area.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70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This</a:t>
            </a:r>
            <a:r>
              <a:rPr lang="en-US" sz="2000" baseline="0" dirty="0" smtClean="0"/>
              <a:t> is a wire frame diagram of the home page.  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list of available pages is shown on the left.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Next to that are the posts you have received from others and a place to create one of your own.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You can comment on, share and vote up on in a feedback area beneath each post.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If you are receiving too many posts, you can filter the stream by circle and also control whether you get all of the posts from a circle  or just some of the more highly rated ones.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people in the selected circle are shown to the right of the posts.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Above that we see a Google Plus search box and a picture of the user and related options.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In the settings area you have options to change several program characteristics, send feedback to Google, and get help.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right hand column is for striking up chats and hangouts with people.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That is it for the </a:t>
            </a:r>
            <a:r>
              <a:rPr lang="en-US" sz="2000" i="1" baseline="0" dirty="0" smtClean="0"/>
              <a:t>home</a:t>
            </a:r>
            <a:r>
              <a:rPr lang="en-US" sz="2000" baseline="0" dirty="0" smtClean="0"/>
              <a:t> page – let’s take a look at others, beginning with the </a:t>
            </a:r>
            <a:r>
              <a:rPr lang="en-US" sz="2000" i="1" baseline="0" dirty="0" smtClean="0"/>
              <a:t>profile</a:t>
            </a:r>
            <a:r>
              <a:rPr lang="en-US" sz="2000" baseline="0" dirty="0" smtClean="0"/>
              <a:t>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11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Your past posts are</a:t>
            </a:r>
            <a:r>
              <a:rPr lang="en-US" sz="2000" baseline="0" dirty="0" smtClean="0"/>
              <a:t> shown on your </a:t>
            </a:r>
            <a:r>
              <a:rPr lang="en-US" sz="2000" dirty="0" smtClean="0"/>
              <a:t>Google Plus profile page.</a:t>
            </a:r>
          </a:p>
          <a:p>
            <a:endParaRPr lang="en-US" sz="2000" dirty="0" smtClean="0"/>
          </a:p>
          <a:p>
            <a:r>
              <a:rPr lang="en-US" sz="2000" dirty="0" smtClean="0"/>
              <a:t>The</a:t>
            </a:r>
            <a:r>
              <a:rPr lang="en-US" sz="2000" baseline="0" dirty="0" smtClean="0"/>
              <a:t> </a:t>
            </a:r>
            <a:r>
              <a:rPr lang="en-US" sz="2000" i="1" baseline="0" dirty="0" smtClean="0"/>
              <a:t>about</a:t>
            </a:r>
            <a:r>
              <a:rPr lang="en-US" sz="2000" baseline="0" dirty="0" smtClean="0"/>
              <a:t> tab  displays information on some of your characteristics like education, employment history, where you have lived and more.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Your photos and videos are also found on the Profile page along with the posts you have liked well enough to give them a +1.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829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It is both your</a:t>
            </a:r>
            <a:r>
              <a:rPr lang="en-US" sz="2000" baseline="0" dirty="0" smtClean="0"/>
              <a:t> and Google’s interest to help you find people you would like to include in your circle and follow.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This page suggests people you might like to communicate with, based on signal Google “knows,” what signals they have about you and the other people.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Scrolling the page down or following links on the right hand side of the screen will show other suggestions.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Note the word “new” on the icon.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Find People link was recently added and Google wants to call my attention to it.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user interface was changed in this case, but no new features were added.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Note that this page has three tabs – find people, Added you and Your circles.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Your circles contain the people you are interested in communicating with.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Let’s check it 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2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2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9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36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5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2/22/2013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6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2/22/2013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19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2/22/2013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2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2/22/2013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2/22/2013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7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2/22/2013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6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EC2E8-6208-4D0D-8105-A8D78B424E2F}" type="datetimeFigureOut">
              <a:rPr lang="en-US" smtClean="0"/>
              <a:t>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26DF5-5BCB-4BA9-95DA-1D2D507D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upport/plus/?hl=en" TargetMode="External"/><Relationship Id="rId2" Type="http://schemas.openxmlformats.org/officeDocument/2006/relationships/hyperlink" Target="http/plus.google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upport.google.com/plus/bin/answer.py?hl=en&amp;answer=2553119&amp;topic=2553242&amp;rd=1" TargetMode="External"/><Relationship Id="rId4" Type="http://schemas.openxmlformats.org/officeDocument/2006/relationships/hyperlink" Target="http://bit.ly/tHS3x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838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71593" y="2149098"/>
            <a:ext cx="803070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kills</a:t>
            </a:r>
            <a:r>
              <a:rPr lang="en-US" sz="2800" dirty="0" smtClean="0"/>
              <a:t>: Google Plus navigation, Google Plus </a:t>
            </a:r>
            <a:r>
              <a:rPr lang="en-US" sz="2800" dirty="0" err="1" smtClean="0"/>
              <a:t>postingds</a:t>
            </a:r>
            <a:endParaRPr lang="en-US" sz="2800" dirty="0"/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oncepts</a:t>
            </a:r>
            <a:r>
              <a:rPr lang="en-US" sz="2800" dirty="0" smtClean="0"/>
              <a:t>:  Change in network applications, wire frame diagram, permalink </a:t>
            </a:r>
            <a:endParaRPr lang="en-US" sz="2800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676400" y="5943600"/>
            <a:ext cx="6629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/>
              <a:t>This work is licensed under a Creative Commons Attribution-Noncommercial-Share Alike 3.0 License.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99432" y="780756"/>
            <a:ext cx="2145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Google Plus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27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49" y="2396368"/>
            <a:ext cx="6852189" cy="178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60" y="262696"/>
            <a:ext cx="1254596" cy="1020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77517" y="480624"/>
            <a:ext cx="2058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Your circles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64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64" y="1633027"/>
            <a:ext cx="7832872" cy="462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61" y="262696"/>
            <a:ext cx="1254596" cy="1020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1797" y="480624"/>
            <a:ext cx="3790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Google Plus hangouts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463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61" y="262695"/>
            <a:ext cx="1254596" cy="1020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684078"/>
            <a:ext cx="293370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04312" y="480624"/>
            <a:ext cx="4405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Google Plus </a:t>
            </a:r>
            <a:r>
              <a:rPr lang="en-US" sz="3200" dirty="0" smtClean="0"/>
              <a:t>communities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452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2933700"/>
            <a:ext cx="68135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29908" y="480624"/>
            <a:ext cx="2153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More pages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115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625475"/>
            <a:ext cx="6254750" cy="560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9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2059" y="2475186"/>
            <a:ext cx="47198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+Larry Press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730275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584" y="2334411"/>
            <a:ext cx="1673297" cy="240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8" y="2234238"/>
            <a:ext cx="5864096" cy="262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69214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Compose and share a post</a:t>
            </a:r>
            <a:endParaRPr lang="en-US" sz="3200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262750" y="3386583"/>
            <a:ext cx="102328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0800000" flipV="1">
            <a:off x="5499097" y="3523523"/>
            <a:ext cx="1526991" cy="347393"/>
          </a:xfrm>
          <a:prstGeom prst="bentConnector3">
            <a:avLst>
              <a:gd name="adj1" fmla="val 98019"/>
            </a:avLst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060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7" y="2167224"/>
            <a:ext cx="6355702" cy="277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272" y="2218907"/>
            <a:ext cx="1413089" cy="206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595353" y="2518590"/>
            <a:ext cx="784659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33879" y="1917457"/>
            <a:ext cx="0" cy="4995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05746" y="1526388"/>
            <a:ext cx="1456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Permalink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5478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26" y="2400998"/>
            <a:ext cx="6601018" cy="224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237" y="2561871"/>
            <a:ext cx="142875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6662960" y="2724851"/>
            <a:ext cx="5474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96345" y="2062337"/>
            <a:ext cx="0" cy="4995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68212" y="1629117"/>
            <a:ext cx="1456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Permalink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0844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385" y="875655"/>
            <a:ext cx="1775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Summary</a:t>
            </a:r>
            <a:endParaRPr lang="en-US" sz="3200" dirty="0"/>
          </a:p>
        </p:txBody>
      </p:sp>
      <p:pic>
        <p:nvPicPr>
          <p:cNvPr id="3" name="Picture 2" descr="http://www.googez.com/wp-content/uploads/2011/07/hi-256-0-14d8d8a9217519d1a3c43903a9178a25f281c14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748" y="2020565"/>
            <a:ext cx="3358504" cy="335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0353"/>
            <a:ext cx="9144000" cy="715963"/>
          </a:xfrm>
        </p:spPr>
        <p:txBody>
          <a:bodyPr>
            <a:noAutofit/>
          </a:bodyPr>
          <a:lstStyle/>
          <a:p>
            <a:r>
              <a:rPr lang="en-US" sz="3200" dirty="0"/>
              <a:t>Where does this topic fit?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2383" y="1639164"/>
            <a:ext cx="5823488" cy="4876800"/>
          </a:xfrm>
        </p:spPr>
        <p:txBody>
          <a:bodyPr>
            <a:normAutofit/>
          </a:bodyPr>
          <a:lstStyle/>
          <a:p>
            <a:r>
              <a:rPr lang="en-US" sz="2800" dirty="0"/>
              <a:t>Internet concepts</a:t>
            </a:r>
          </a:p>
          <a:p>
            <a:pPr lvl="1"/>
            <a:r>
              <a:rPr lang="en-US" dirty="0"/>
              <a:t>Applications</a:t>
            </a:r>
          </a:p>
          <a:p>
            <a:pPr lvl="1"/>
            <a:r>
              <a:rPr lang="en-US" dirty="0" smtClean="0"/>
              <a:t>Technology</a:t>
            </a:r>
            <a:endParaRPr lang="en-US" dirty="0"/>
          </a:p>
          <a:p>
            <a:pPr lvl="1"/>
            <a:r>
              <a:rPr lang="en-US" dirty="0"/>
              <a:t>Implications</a:t>
            </a:r>
          </a:p>
          <a:p>
            <a:r>
              <a:rPr lang="en-US" sz="2800" dirty="0"/>
              <a:t>Internet skills</a:t>
            </a:r>
          </a:p>
          <a:p>
            <a:pPr lvl="1"/>
            <a:r>
              <a:rPr lang="en-US" dirty="0"/>
              <a:t>Application development</a:t>
            </a:r>
          </a:p>
          <a:p>
            <a:pPr lvl="1"/>
            <a:r>
              <a:rPr lang="en-US" dirty="0"/>
              <a:t>Content </a:t>
            </a:r>
            <a:r>
              <a:rPr lang="en-US" dirty="0" smtClean="0"/>
              <a:t>creation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User skills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5558" y="875655"/>
            <a:ext cx="3512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Self-study questions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82351" y="2575249"/>
            <a:ext cx="69792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Without looking back can you name the  five pages we discussed?</a:t>
            </a:r>
          </a:p>
          <a:p>
            <a:endParaRPr lang="en-US" sz="2400" dirty="0"/>
          </a:p>
          <a:p>
            <a:r>
              <a:rPr lang="en-US" sz="2400" dirty="0" smtClean="0"/>
              <a:t>Briefly describe each page and its use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Since it is a network application, the Google Plus program can change frequently.  We spoke of three sorts of improvement – state what they are and give an example of each.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1981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6711" y="583267"/>
            <a:ext cx="1870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Resources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061424" y="1775241"/>
            <a:ext cx="70211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Get a Google Plus account at:</a:t>
            </a:r>
            <a:endParaRPr lang="en-US" dirty="0"/>
          </a:p>
          <a:p>
            <a:r>
              <a:rPr lang="en-US" dirty="0" smtClean="0">
                <a:hlinkClick r:id="rId2" action="ppaction://hlinkfile"/>
              </a:rPr>
              <a:t>http//plus.google.com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Google Plus help:</a:t>
            </a:r>
          </a:p>
          <a:p>
            <a:r>
              <a:rPr lang="en-US" dirty="0">
                <a:hlinkClick r:id="rId3"/>
              </a:rPr>
              <a:t>http://www.google.com/support/plus/?hl=en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Five things Google Plus does better than Facebook or Twitter: 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://bit.ly/tHS3xd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Hangouts on air help:</a:t>
            </a:r>
          </a:p>
          <a:p>
            <a:r>
              <a:rPr lang="en-US" dirty="0">
                <a:hlinkClick r:id="rId5"/>
              </a:rPr>
              <a:t>https</a:t>
            </a:r>
            <a:r>
              <a:rPr lang="en-US">
                <a:hlinkClick r:id="rId5"/>
              </a:rPr>
              <a:t>://</a:t>
            </a:r>
            <a:r>
              <a:rPr lang="en-US" smtClean="0">
                <a:hlinkClick r:id="rId5"/>
              </a:rPr>
              <a:t>support.google.com/plus/bin/answer.py?hl=en&amp;answer=2553119&amp;topic=2553242&amp;rd=1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388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oogez.com/wp-content/uploads/2011/07/hi-256-0-14d8d8a9217519d1a3c43903a9178a25f281c14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748" y="507075"/>
            <a:ext cx="3358504" cy="335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implyzesty.com/wp-content/uploads/2011/10/facebook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6" y="2763596"/>
            <a:ext cx="1519875" cy="151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implyzesty.com/wp-content/uploads/2011/08/Twitter-Logo-300x2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58" y="2807580"/>
            <a:ext cx="1466117" cy="143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logtap.net/wp-content/uploads/2010/02/blogger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63" y="4515065"/>
            <a:ext cx="1519874" cy="151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98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aushik.net/avinash/wp-content/uploads/2008/01/rapid-chang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049" y="1911929"/>
            <a:ext cx="6791903" cy="376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60867" y="597188"/>
            <a:ext cx="2422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Rapid change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19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99" y="1651263"/>
            <a:ext cx="8580945" cy="402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3744" y="480624"/>
            <a:ext cx="5426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Sample Google Plus home page</a:t>
            </a:r>
            <a:endParaRPr lang="en-US" sz="3200" dirty="0"/>
          </a:p>
        </p:txBody>
      </p:sp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8" y="262696"/>
            <a:ext cx="1254596" cy="1020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22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82687" y="1664814"/>
            <a:ext cx="8502385" cy="4032266"/>
            <a:chOff x="53163" y="822152"/>
            <a:chExt cx="9037674" cy="4625995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4" y="822152"/>
              <a:ext cx="9037673" cy="4236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1" name="Straight Connector 20"/>
            <p:cNvCxnSpPr/>
            <p:nvPr/>
          </p:nvCxnSpPr>
          <p:spPr>
            <a:xfrm flipH="1">
              <a:off x="53164" y="1535185"/>
              <a:ext cx="903767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778745" y="1535185"/>
              <a:ext cx="2" cy="39106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298390" y="1535185"/>
              <a:ext cx="1" cy="39106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976038" y="2000774"/>
              <a:ext cx="1" cy="344507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01085" y="2000774"/>
              <a:ext cx="649730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01085" y="2564234"/>
              <a:ext cx="417495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78745" y="4235041"/>
              <a:ext cx="417495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3163" y="5445853"/>
              <a:ext cx="903767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46847" y="1048624"/>
              <a:ext cx="0" cy="503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312685" y="1535185"/>
              <a:ext cx="0" cy="46558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5542" y="1170448"/>
              <a:ext cx="259689" cy="259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4" name="Straight Connector 33"/>
            <p:cNvCxnSpPr/>
            <p:nvPr/>
          </p:nvCxnSpPr>
          <p:spPr>
            <a:xfrm flipH="1">
              <a:off x="53164" y="1048624"/>
              <a:ext cx="903767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3993" y="1024855"/>
              <a:ext cx="0" cy="442099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9083989" y="1027149"/>
              <a:ext cx="0" cy="442099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8" y="262696"/>
            <a:ext cx="1254596" cy="1020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029678" y="480624"/>
            <a:ext cx="3554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Wire-frame diagram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41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02965" y="1848143"/>
            <a:ext cx="8471791" cy="3840164"/>
            <a:chOff x="53162" y="1024855"/>
            <a:chExt cx="9037675" cy="4423292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53164" y="1535185"/>
              <a:ext cx="903767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778745" y="1535185"/>
              <a:ext cx="2" cy="39106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7298390" y="1535185"/>
              <a:ext cx="1" cy="39106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4976038" y="2000774"/>
              <a:ext cx="1" cy="344507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01085" y="2000774"/>
              <a:ext cx="649730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01085" y="2564234"/>
              <a:ext cx="417495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78745" y="4235041"/>
              <a:ext cx="417495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3163" y="5445853"/>
              <a:ext cx="903767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993512" y="3099497"/>
              <a:ext cx="17901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A received post</a:t>
              </a:r>
              <a:endParaRPr lang="en-US" sz="2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58289" y="4568969"/>
              <a:ext cx="22605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Enter post feedback</a:t>
              </a:r>
              <a:endParaRPr lang="en-US" sz="2000" dirty="0"/>
            </a:p>
          </p:txBody>
        </p:sp>
        <p:sp>
          <p:nvSpPr>
            <p:cNvPr id="42" name="TextBox 41"/>
            <p:cNvSpPr txBox="1"/>
            <p:nvPr/>
          </p:nvSpPr>
          <p:spPr>
            <a:xfrm rot="16200000">
              <a:off x="-486278" y="3210901"/>
              <a:ext cx="17358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Menu of pages</a:t>
              </a:r>
              <a:endParaRPr lang="en-US" sz="2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834466" y="2079071"/>
              <a:ext cx="20635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Create a new post</a:t>
              </a:r>
              <a:endParaRPr lang="en-US" sz="2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37023" y="1566179"/>
              <a:ext cx="29267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Filter which posts you see</a:t>
              </a:r>
              <a:endParaRPr lang="en-US" sz="2000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6646847" y="1048624"/>
              <a:ext cx="0" cy="503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53162" y="1024855"/>
              <a:ext cx="903767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3081988" y="1090351"/>
              <a:ext cx="16319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mtClean="0"/>
                <a:t>Google+ </a:t>
              </a:r>
              <a:r>
                <a:rPr lang="en-US" dirty="0" smtClean="0"/>
                <a:t>search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74965" y="1588568"/>
              <a:ext cx="10569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Settings</a:t>
              </a:r>
              <a:endParaRPr lang="en-US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6312685" y="1535185"/>
              <a:ext cx="0" cy="46558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7468934" y="1090351"/>
              <a:ext cx="10569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82582" y="2379568"/>
              <a:ext cx="15300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Selected circle</a:t>
              </a:r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73891" y="2311401"/>
              <a:ext cx="17138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Real time communication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63993" y="1024855"/>
              <a:ext cx="0" cy="442099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9083989" y="1027149"/>
              <a:ext cx="0" cy="442099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3029678" y="480624"/>
            <a:ext cx="3554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Wire-frame diagram</a:t>
            </a:r>
            <a:endParaRPr lang="en-US" sz="3200" dirty="0"/>
          </a:p>
        </p:txBody>
      </p:sp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8" y="262696"/>
            <a:ext cx="1254596" cy="1020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10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79" y="2986671"/>
            <a:ext cx="8293642" cy="90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9" y="262694"/>
            <a:ext cx="1254596" cy="1020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64228" y="480624"/>
            <a:ext cx="2885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The profile page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18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20" y="1783373"/>
            <a:ext cx="7854600" cy="3852602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0" y="259575"/>
            <a:ext cx="1252825" cy="1020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914652" y="2000249"/>
            <a:ext cx="498021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34333" y="480624"/>
            <a:ext cx="2145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Find people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3187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20622</TotalTime>
  <Words>1752</Words>
  <Application>Microsoft Office PowerPoint</Application>
  <PresentationFormat>On-screen Show (4:3)</PresentationFormat>
  <Paragraphs>221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Where does this topic fit?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Larry</dc:creator>
  <cp:lastModifiedBy>Larry</cp:lastModifiedBy>
  <cp:revision>91</cp:revision>
  <dcterms:created xsi:type="dcterms:W3CDTF">2010-07-13T13:09:27Z</dcterms:created>
  <dcterms:modified xsi:type="dcterms:W3CDTF">2013-02-22T14:32:34Z</dcterms:modified>
</cp:coreProperties>
</file>