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4" r:id="rId3"/>
    <p:sldId id="275" r:id="rId4"/>
    <p:sldId id="257" r:id="rId5"/>
    <p:sldId id="258" r:id="rId6"/>
    <p:sldId id="259" r:id="rId7"/>
    <p:sldId id="271" r:id="rId8"/>
    <p:sldId id="261" r:id="rId9"/>
    <p:sldId id="266" r:id="rId10"/>
    <p:sldId id="262" r:id="rId11"/>
    <p:sldId id="264" r:id="rId12"/>
    <p:sldId id="265" r:id="rId13"/>
    <p:sldId id="272" r:id="rId14"/>
    <p:sldId id="26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216" autoAdjust="0"/>
  </p:normalViewPr>
  <p:slideViewPr>
    <p:cSldViewPr snapToGrid="0" showGuides="1">
      <p:cViewPr varScale="1">
        <p:scale>
          <a:sx n="68" d="100"/>
          <a:sy n="68" d="100"/>
        </p:scale>
        <p:origin x="16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55BB2E-3180-475B-B7B4-A38685F62626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29AE94-DE87-43F7-B780-0E1BA766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0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begin with</a:t>
            </a:r>
            <a:r>
              <a:rPr lang="en-US" baseline="0" dirty="0" smtClean="0"/>
              <a:t> some examples of Google Hangouts on Air, then look at the menu structure and options when starting or participating in a hangout.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also discuss the processing and communication requirements of hangouts and video in general.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8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1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Quick</a:t>
            </a:r>
            <a:r>
              <a:rPr lang="en-US" baseline="0" dirty="0" smtClean="0"/>
              <a:t> Hangout is only one application of YouTube live video. Other options for relatively professional streaming of live events, see this documentation: https://support.google.com/youtube/topic/2853712?hl=en&amp;ref_topic=4355169.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F3D65-2F86-4ADB-A2F0-87D7CD4D0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red video camera icon at the top of the screen indicates that your camera is turned off by default.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Clicking it will turn it on and your video will appear in the center are of the screen.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it does not, you need to trouble-shoot your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recipient of the invitation is notified</a:t>
            </a:r>
            <a:r>
              <a:rPr lang="en-US" baseline="0" dirty="0" smtClean="0"/>
              <a:t> on a computer or on a mobile phone. If he or she does not answer while the notification is “ringing,” it will be waiting at hangouts.google.com or in Hangouts app on the mobile phone.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be safe, also send invitees emails with links to the hangout.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9AE94-DE87-43F7-B780-0E1BA766E1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a hangout, the video stream is shown in the middle of the screen, with attendee</a:t>
            </a:r>
            <a:r>
              <a:rPr lang="en-US" baseline="0" dirty="0" smtClean="0"/>
              <a:t> thumbnails at the right bottom.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an attendee speaks, he or she is automatically shown in the video stream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commands on the top and left appear when you roll your mouse onto the video window.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i="1" baseline="0" dirty="0" smtClean="0"/>
              <a:t>Start Hangout</a:t>
            </a:r>
            <a:r>
              <a:rPr lang="en-US" baseline="0" dirty="0" smtClean="0"/>
              <a:t> button appears only on the leader’s screen.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he/she clicks it, the status in the upper right becomes </a:t>
            </a:r>
            <a:r>
              <a:rPr lang="en-US" i="1" baseline="0" dirty="0" smtClean="0"/>
              <a:t>On Air</a:t>
            </a:r>
            <a:r>
              <a:rPr lang="en-US" i="0" baseline="0" dirty="0" smtClean="0"/>
              <a:t>, and recording begins.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participants have nearly the same UI.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UI means “user interface.”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This, like most of the programs you use, is a graphical user interface (GUI).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programs have a command-oriented UI.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are usually harder to learn, because you must remember the available commands and what they do, but they are preferred by technical people for many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six built-in commands, supplied by Google.</a:t>
            </a:r>
            <a:r>
              <a:rPr lang="en-US" baseline="0" dirty="0" smtClean="0"/>
              <a:t> </a:t>
            </a:r>
            <a:r>
              <a:rPr lang="en-US" dirty="0" smtClean="0"/>
              <a:t>Clicking</a:t>
            </a:r>
            <a:r>
              <a:rPr lang="en-US" baseline="0" dirty="0" smtClean="0"/>
              <a:t> the top icon opens a chat window and the second allows one to share either their full screen or a window. The ellipsis (. . .) at the bottom opens a new window (next slide) offering extensions written by independent developers.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four are less important to me, so you can play around yourself to learn what they do.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EC856-4536-46D9-9189-758F08FEFD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and</a:t>
            </a:r>
            <a:r>
              <a:rPr lang="en-US" baseline="0" dirty="0" smtClean="0"/>
              <a:t> third parties supply Hangout extensions.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see a few by clicking on the ellipses and see more by clicking </a:t>
            </a:r>
            <a:r>
              <a:rPr lang="en-US" i="1" baseline="0" dirty="0" smtClean="0"/>
              <a:t>+ Add Apps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Hangouts is an </a:t>
            </a:r>
            <a:r>
              <a:rPr lang="en-US" b="1" baseline="0" dirty="0" smtClean="0"/>
              <a:t>extensible</a:t>
            </a:r>
            <a:r>
              <a:rPr lang="en-US" baseline="0" dirty="0" smtClean="0"/>
              <a:t> application – Google or others can create new extensions like these.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publishes a </a:t>
            </a:r>
            <a:r>
              <a:rPr lang="en-US" b="1" baseline="0" dirty="0" smtClean="0"/>
              <a:t>standard</a:t>
            </a:r>
            <a:r>
              <a:rPr lang="en-US" baseline="0" dirty="0" smtClean="0"/>
              <a:t> “</a:t>
            </a:r>
            <a:r>
              <a:rPr lang="en-US" b="1" baseline="0" dirty="0" smtClean="0"/>
              <a:t>application program interface</a:t>
            </a:r>
            <a:r>
              <a:rPr lang="en-US" baseline="0" dirty="0" smtClean="0"/>
              <a:t>,” so anyone can create an add-in.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Thus, we say that Hangouts is an extensible </a:t>
            </a:r>
            <a:r>
              <a:rPr lang="en-US" b="1" baseline="0" dirty="0" smtClean="0"/>
              <a:t>platform</a:t>
            </a:r>
            <a:r>
              <a:rPr lang="en-US" baseline="0" dirty="0" smtClean="0"/>
              <a:t> and the platform plus the add-ins people write create an </a:t>
            </a:r>
            <a:r>
              <a:rPr lang="en-US" b="1" baseline="0" dirty="0" smtClean="0"/>
              <a:t>ecosystem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EC856-4536-46D9-9189-758F08FEFD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3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are finished, click </a:t>
            </a:r>
            <a:r>
              <a:rPr lang="en-US" i="1" dirty="0" smtClean="0"/>
              <a:t>Stop</a:t>
            </a:r>
            <a:r>
              <a:rPr lang="en-US" i="1" baseline="0" dirty="0" smtClean="0"/>
              <a:t> Broadcast.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If you wish, you can continue talking with the folks in the conference, but it will no longer be recorded.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When the leader clicks the </a:t>
            </a:r>
            <a:r>
              <a:rPr lang="en-US" i="1" baseline="0" dirty="0" smtClean="0"/>
              <a:t>Hang Up </a:t>
            </a:r>
            <a:r>
              <a:rPr lang="en-US" i="0" baseline="0" dirty="0" smtClean="0"/>
              <a:t>icon the podcast video will be processed and uploaded to YouTube.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EC856-4536-46D9-9189-758F08FEFD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7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1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3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6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5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2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4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0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F970-9D96-428A-91D3-C2077E12341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CFE4-58A3-4F6B-93F3-CF75701B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2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9684-032B-419B-ADD6-752171788F1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E988-DA95-4635-AADE-A2D5145C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my_live_events?action_create_live_event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pport.google.com/youtube/topic/2853712?hl=en&amp;ref_topic=4355169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1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00400" y="5940753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3635" y="780757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33294" y="933157"/>
            <a:ext cx="383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Google Plus Hangouts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47994" y="23014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Skills</a:t>
            </a:r>
            <a:r>
              <a:rPr lang="en-US" sz="2800" dirty="0"/>
              <a:t>: </a:t>
            </a:r>
            <a:r>
              <a:rPr lang="en-US" sz="2800" dirty="0" smtClean="0"/>
              <a:t>Start a Hangout on Air, invite participants, conduct Hangout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Concepts</a:t>
            </a:r>
            <a:r>
              <a:rPr lang="en-US" sz="2800" dirty="0"/>
              <a:t>: </a:t>
            </a:r>
            <a:r>
              <a:rPr lang="en-US" sz="2800" dirty="0" smtClean="0"/>
              <a:t>none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39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0105" y="3226207"/>
            <a:ext cx="3704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Mute/unmute microphone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Leave hangout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Turn camera on/off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Adjust bandwidth usage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Invite people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Settings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3176" y="1116796"/>
            <a:ext cx="437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        A        C         D       F         B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41" y="1652735"/>
            <a:ext cx="4685518" cy="9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117" y="364477"/>
            <a:ext cx="3201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Common commands</a:t>
            </a:r>
          </a:p>
        </p:txBody>
      </p:sp>
    </p:spTree>
    <p:extLst>
      <p:ext uri="{BB962C8B-B14F-4D97-AF65-F5344CB8AC3E}">
        <p14:creationId xmlns:p14="http://schemas.microsoft.com/office/powerpoint/2010/main" val="23163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20" y="1011488"/>
            <a:ext cx="2341831" cy="44707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89268" y="2039381"/>
            <a:ext cx="1273126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03336" y="1460259"/>
            <a:ext cx="1273126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96302" y="5164750"/>
            <a:ext cx="1273126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7913" y="1229427"/>
            <a:ext cx="138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Start 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9400" y="1229427"/>
            <a:ext cx="138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Start chat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4870" y="1808549"/>
            <a:ext cx="178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Share screen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4202" y="4933918"/>
            <a:ext cx="1519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Extensions</a:t>
            </a:r>
          </a:p>
        </p:txBody>
      </p:sp>
    </p:spTree>
    <p:extLst>
      <p:ext uri="{BB962C8B-B14F-4D97-AF65-F5344CB8AC3E}">
        <p14:creationId xmlns:p14="http://schemas.microsoft.com/office/powerpoint/2010/main" val="146775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661" y="1438121"/>
            <a:ext cx="5547986" cy="2374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9094" y="323977"/>
            <a:ext cx="645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ellipses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(…) for more commands.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6601" y="1636904"/>
            <a:ext cx="2352493" cy="1871609"/>
            <a:chOff x="5936974" y="676122"/>
            <a:chExt cx="2253332" cy="17589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9591" y="676122"/>
              <a:ext cx="1710715" cy="17589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5936974" y="2219739"/>
              <a:ext cx="495735" cy="153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34152" y="4403903"/>
            <a:ext cx="541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programming interface (API)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3" y="1780683"/>
            <a:ext cx="3649904" cy="931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5432" y="533873"/>
            <a:ext cx="635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Stop broadcasting and publish on YouTube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03" y="4845494"/>
            <a:ext cx="921364" cy="1094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237" y="1671269"/>
            <a:ext cx="6016871" cy="20810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836996" y="4845494"/>
            <a:ext cx="94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When </a:t>
            </a:r>
            <a:r>
              <a:rPr lang="en-US" sz="2400" dirty="0"/>
              <a:t>the leader clicks the </a:t>
            </a:r>
            <a:r>
              <a:rPr lang="en-US" sz="2400" i="1" dirty="0"/>
              <a:t>Hang Up </a:t>
            </a:r>
            <a:r>
              <a:rPr lang="en-US" sz="2400" dirty="0"/>
              <a:t>icon the podcast video will be processed and uploaded to YouTube.</a:t>
            </a:r>
          </a:p>
        </p:txBody>
      </p:sp>
    </p:spTree>
    <p:extLst>
      <p:ext uri="{BB962C8B-B14F-4D97-AF65-F5344CB8AC3E}">
        <p14:creationId xmlns:p14="http://schemas.microsoft.com/office/powerpoint/2010/main" val="30250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00354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6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dirty="0"/>
              <a:t>Internet concepts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User skills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823" y="1515649"/>
            <a:ext cx="3982076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dirty="0"/>
              <a:t>Log in to your </a:t>
            </a:r>
            <a:r>
              <a:rPr lang="en-US" sz="2000" b="1" dirty="0"/>
              <a:t>personal Google account</a:t>
            </a:r>
            <a:r>
              <a:rPr lang="en-US" sz="2000" dirty="0"/>
              <a:t>, not your school student account.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Create a new event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see a screen with a button saying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 live streaming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click it and agree to the conditions).</a:t>
            </a:r>
          </a:p>
          <a:p>
            <a:r>
              <a:rPr lang="en-US" sz="2000" dirty="0"/>
              <a:t>When </a:t>
            </a:r>
            <a:r>
              <a:rPr lang="en-US" sz="2000" dirty="0" smtClean="0"/>
              <a:t>screen shown here appears</a:t>
            </a:r>
            <a:r>
              <a:rPr lang="en-US" sz="20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Enter a title and description</a:t>
            </a:r>
            <a:r>
              <a:rPr lang="en-US" sz="2000" dirty="0" smtClean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Select </a:t>
            </a:r>
            <a:r>
              <a:rPr lang="en-US" sz="2000" b="1" i="1" dirty="0" smtClean="0"/>
              <a:t>Now</a:t>
            </a:r>
            <a:r>
              <a:rPr lang="en-US" sz="2000" dirty="0" smtClean="0"/>
              <a:t> as the start time.</a:t>
            </a: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Select the </a:t>
            </a:r>
            <a:r>
              <a:rPr lang="en-US" sz="2000" b="1" i="1" dirty="0"/>
              <a:t>Quick</a:t>
            </a:r>
            <a:r>
              <a:rPr lang="en-US" sz="2000" dirty="0"/>
              <a:t> type option.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Click </a:t>
            </a:r>
            <a:r>
              <a:rPr lang="en-US" sz="2000" i="1" dirty="0"/>
              <a:t>Go live now. </a:t>
            </a: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1" dirty="0" smtClean="0"/>
              <a:t>Click </a:t>
            </a:r>
            <a:r>
              <a:rPr lang="en-US" sz="2000" b="1" i="1" dirty="0" smtClean="0"/>
              <a:t>OK</a:t>
            </a:r>
            <a:r>
              <a:rPr lang="en-US" sz="2000" b="1" dirty="0" smtClean="0"/>
              <a:t> in the </a:t>
            </a:r>
            <a:r>
              <a:rPr lang="en-US" sz="2000" b="1" i="1" dirty="0" smtClean="0"/>
              <a:t>Ready to go!</a:t>
            </a:r>
            <a:r>
              <a:rPr lang="en-US" sz="2000" b="1" dirty="0" smtClean="0"/>
              <a:t> Dialog box that comes up next.</a:t>
            </a:r>
            <a:endParaRPr lang="en-US" sz="2000" b="1" dirty="0"/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94952" y="1515649"/>
            <a:ext cx="6956978" cy="4466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194685" y="514729"/>
            <a:ext cx="3863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Starting a Hangout on Air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2938" y="60904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Advanced options and applications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23545" y="4014592"/>
            <a:ext cx="563671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77414" y="2751551"/>
            <a:ext cx="515654" cy="32985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8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467992" y="1562674"/>
            <a:ext cx="4005141" cy="299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a few seconds, you will see a screen like the one shown here.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cursor toward the center of the screen to show the icons on the left side and top of the screen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you are ready to go, click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broadcast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/>
              <a:t>A dialog box will appear -- </a:t>
            </a:r>
            <a:r>
              <a:rPr lang="en-US" b="1" dirty="0"/>
              <a:t>click </a:t>
            </a:r>
            <a:r>
              <a:rPr lang="en-US" b="1" i="1" dirty="0"/>
              <a:t>OK</a:t>
            </a:r>
            <a:r>
              <a:rPr lang="en-US" b="1" dirty="0"/>
              <a:t> when you are ready to start the broadcast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47989" y="1280103"/>
            <a:ext cx="6717137" cy="38806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2" y="5655856"/>
            <a:ext cx="416883" cy="41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4875" y="5679630"/>
            <a:ext cx="568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 the video-camera icon at the top of the screen red?</a:t>
            </a:r>
          </a:p>
        </p:txBody>
      </p:sp>
    </p:spTree>
    <p:extLst>
      <p:ext uri="{BB962C8B-B14F-4D97-AF65-F5344CB8AC3E}">
        <p14:creationId xmlns:p14="http://schemas.microsoft.com/office/powerpoint/2010/main" val="26746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381" y="2910080"/>
            <a:ext cx="4050554" cy="2243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people to join the hangout, click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add-people icon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top of the screen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(Roll the cursor to the top of the screen if it is not visible).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send email to invite participants or post a link with the hangout Web address (URL).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5890" y="364477"/>
            <a:ext cx="460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Inviting people to the hangout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15" y="1611642"/>
            <a:ext cx="6723066" cy="3599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30" y="1611642"/>
            <a:ext cx="2790728" cy="70113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045758" y="1091691"/>
            <a:ext cx="0" cy="59343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322" y="1091721"/>
            <a:ext cx="3794725" cy="3055736"/>
          </a:xfrm>
          <a:prstGeom prst="rect">
            <a:avLst/>
          </a:prstGeom>
        </p:spPr>
      </p:pic>
      <p:pic>
        <p:nvPicPr>
          <p:cNvPr id="4" name="Picture 2" descr="https://lh3.googleusercontent.com/GitOFZAgSoFP6_EehCsbXXkBXN4YqJu2S_kiHt1RwW6VQ2a8WcXFeb-_lTUGBb1F76Yi-3D-4vMLRYzIY5hUAIflR1-dX7fNN_FQdUuVXtTskelbt9O4cgObMziGKClh3LTbzEeH-5c2QBMQZ6JguHlrsblv3vnFKlDNOFfT8661ATW9k9kumEPd7FKJ7BPuSiUMeY760trXihcnLPIXt_QCXU39GBpJ1RasqKimVsrCfZ2waLXssRjsZ1TXR33Vp1yAn6r5fDNTe3tPcImDz-yefKkwJs3H-i87kQp1a0RLjSNud2cGxaZrlhtbqDYhA9Zut2gBxE3k0V-Jl7iwxZ4r_Rt8bbJS4V_AKLL9O3xf-zXRSZrmWEdc-9pBk5cHkBpbDu7kMgvGgk5GPGkrHKyBMzUnwyu9nrszHmbtBn7-Dzs0RIpCVsv1baVy0dgkdE3IAp0zrsMDMU407KzcEyOeMHr45obwPVvR_ave9-LFD7-lAlJDRoUky1wVZ7dx3rZvZXATXlWOqO72KTHlCZ00TfjCM7yfL4WJB9FOiMCF9ygtGOpChlJuuMwePnvfbfuq11SK_eXUn_s5gohOrRHRMUCoHFsMoYmqFJu-f6w1RKb7OA=w850-h1508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07" y="889126"/>
            <a:ext cx="2902633" cy="52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4323" y="4931166"/>
            <a:ext cx="3794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person you invite will </a:t>
            </a:r>
            <a:r>
              <a:rPr lang="en-US" sz="2000" dirty="0" smtClean="0"/>
              <a:t>receive </a:t>
            </a:r>
            <a:r>
              <a:rPr lang="en-US" sz="2000" dirty="0"/>
              <a:t>a notification, but it is a good idea to also send an email in case they miss the notification.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343" y="375557"/>
            <a:ext cx="310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Notifications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550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76" y="1021871"/>
            <a:ext cx="4996528" cy="45788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0627" y="842202"/>
            <a:ext cx="3866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invitee accepts the invitation, they see this dialog box.</a:t>
            </a:r>
          </a:p>
          <a:p>
            <a:endParaRPr lang="en-US" dirty="0"/>
          </a:p>
          <a:p>
            <a:r>
              <a:rPr lang="en-US" b="1" dirty="0"/>
              <a:t>Don’t forget to check the agreement.</a:t>
            </a:r>
          </a:p>
          <a:p>
            <a:endParaRPr lang="en-US" dirty="0"/>
          </a:p>
          <a:p>
            <a:r>
              <a:rPr lang="en-US" dirty="0"/>
              <a:t>Now, lets look back at the commands available during the Hangout.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06193" y="4645167"/>
            <a:ext cx="800100" cy="0"/>
          </a:xfrm>
          <a:prstGeom prst="straightConnector1">
            <a:avLst/>
          </a:prstGeom>
          <a:ln w="76200">
            <a:solidFill>
              <a:srgbClr val="FF0000">
                <a:alpha val="7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0627" y="4041009"/>
            <a:ext cx="2992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person starting the hangout is not in one of your circles, you will be notified and asked to confirm your wish to join.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530" y="4267053"/>
            <a:ext cx="1270140" cy="13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74" y="4028963"/>
            <a:ext cx="8512904" cy="2282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41" y="1384155"/>
            <a:ext cx="8543014" cy="788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444" y="605555"/>
            <a:ext cx="877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you are ready to broadcast, click the </a:t>
            </a:r>
            <a:r>
              <a:rPr lang="en-US" sz="2400" i="1" dirty="0" smtClean="0"/>
              <a:t>start broadcast </a:t>
            </a:r>
            <a:r>
              <a:rPr lang="en-US" sz="2400" dirty="0" smtClean="0"/>
              <a:t>button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35444" y="3290207"/>
            <a:ext cx="778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confirm that you are ready to go for up to 8 hours.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15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74" y="1220425"/>
            <a:ext cx="8056781" cy="445316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560282" y="2339331"/>
            <a:ext cx="561109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5904798" y="1837105"/>
            <a:ext cx="1" cy="50222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73030" y="3124615"/>
            <a:ext cx="18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Video stream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05698" y="4631905"/>
            <a:ext cx="1" cy="55207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111565" y="4952753"/>
            <a:ext cx="661884" cy="45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19237" y="364477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 leader’s UI</a:t>
            </a: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15" y="6043380"/>
            <a:ext cx="416883" cy="41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23898" y="6067154"/>
            <a:ext cx="234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“UI” mean?</a:t>
            </a:r>
          </a:p>
        </p:txBody>
      </p:sp>
    </p:spTree>
    <p:extLst>
      <p:ext uri="{BB962C8B-B14F-4D97-AF65-F5344CB8AC3E}">
        <p14:creationId xmlns:p14="http://schemas.microsoft.com/office/powerpoint/2010/main" val="20507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1046</Words>
  <Application>Microsoft Office PowerPoint</Application>
  <PresentationFormat>Widescreen</PresentationFormat>
  <Paragraphs>121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Press</dc:creator>
  <cp:lastModifiedBy>Larry Press</cp:lastModifiedBy>
  <cp:revision>24</cp:revision>
  <cp:lastPrinted>2018-04-17T12:41:15Z</cp:lastPrinted>
  <dcterms:created xsi:type="dcterms:W3CDTF">2018-04-17T10:56:47Z</dcterms:created>
  <dcterms:modified xsi:type="dcterms:W3CDTF">2018-10-23T18:53:56Z</dcterms:modified>
</cp:coreProperties>
</file>