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98" r:id="rId3"/>
    <p:sldId id="292" r:id="rId4"/>
    <p:sldId id="299" r:id="rId5"/>
    <p:sldId id="275" r:id="rId6"/>
    <p:sldId id="290" r:id="rId7"/>
    <p:sldId id="278" r:id="rId8"/>
    <p:sldId id="293" r:id="rId9"/>
    <p:sldId id="285" r:id="rId10"/>
    <p:sldId id="327" r:id="rId11"/>
    <p:sldId id="287" r:id="rId12"/>
    <p:sldId id="288" r:id="rId13"/>
    <p:sldId id="329" r:id="rId14"/>
    <p:sldId id="266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2" autoAdjust="0"/>
    <p:restoredTop sz="60855" autoAdjust="0"/>
  </p:normalViewPr>
  <p:slideViewPr>
    <p:cSldViewPr snapToGrid="0">
      <p:cViewPr varScale="1">
        <p:scale>
          <a:sx n="44" d="100"/>
          <a:sy n="44" d="100"/>
        </p:scale>
        <p:origin x="2267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6FED-87C7-4F9B-9138-D1BD793B75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EC856-4536-46D9-9189-758F08FE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begin with</a:t>
            </a:r>
            <a:r>
              <a:rPr lang="en-US" baseline="0" dirty="0" smtClean="0"/>
              <a:t> some examples of Google Hangouts on Air, then look at the menu structure and options when starting or participating in a hangout.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also discuss the processing and communication requirements of hangouts and video in general.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10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tried a class session using a Hangout on</a:t>
            </a:r>
            <a:r>
              <a:rPr lang="en-US" baseline="0" dirty="0" smtClean="0"/>
              <a:t> air last term and it failed due slow hardware and connections to the Internet.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These are the Hangout hardware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5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saw</a:t>
            </a:r>
            <a:r>
              <a:rPr lang="en-US" baseline="0" dirty="0" smtClean="0"/>
              <a:t> several examples of Hangouts and looked at the user interface and commands.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looked at the added capability in a Hangouts on Air and noted the communication and CPU hardware requirements for a Hangout.</a:t>
            </a:r>
          </a:p>
          <a:p>
            <a:endParaRPr lang="en-US" baseline="0" dirty="0" smtClean="0"/>
          </a:p>
          <a:p>
            <a:r>
              <a:rPr lang="en-US" dirty="0" smtClean="0"/>
              <a:t>We also saw that Hangouts is extensible</a:t>
            </a:r>
            <a:r>
              <a:rPr lang="en-US" baseline="0" dirty="0" smtClean="0"/>
              <a:t>, providing a platform for developers of add-in applications.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Hangouts are video</a:t>
            </a:r>
            <a:r>
              <a:rPr lang="en-US" baseline="0" dirty="0" smtClean="0"/>
              <a:t> online meetings.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 to ten people may participate in a Hangout.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look at a few examples of ways people use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3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video illustrates educational applications of  Hangouts.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Here we see a Hangout being</a:t>
            </a:r>
            <a:r>
              <a:rPr lang="en-US" sz="1200" baseline="0" dirty="0" smtClean="0"/>
              <a:t> used for a regular weekly podcast.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There</a:t>
            </a:r>
            <a:r>
              <a:rPr lang="en-US" sz="1200" baseline="0" dirty="0" smtClean="0"/>
              <a:t> are four people in the hangout – they are shown at the bottom of the video window.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software automatically discovers who is speaking and shows him or her in the larger window.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Participants can also share their screens in that large area.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Hangouts are limited to ten active participants, but any number of others can watch.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6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Two LA Times columnists and an energy price </a:t>
            </a:r>
            <a:r>
              <a:rPr lang="en-US" sz="2000" baseline="0" dirty="0" smtClean="0"/>
              <a:t>expert in an 8 minute 13 second Hangout interview.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Print story at http://lat.ms/RJKDYN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046D-6581-4D10-8F71-CED3D35A2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of politics and issues</a:t>
            </a:r>
            <a:r>
              <a:rPr lang="en-US" baseline="0" dirty="0" smtClean="0"/>
              <a:t> between President Obama and a diverse group of experts and citizens after the State of the Union address..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2E50-ADD5-49B0-8DD9-C92C0FF773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 Khan met discussed</a:t>
            </a:r>
            <a:r>
              <a:rPr lang="en-US" baseline="0" dirty="0" smtClean="0"/>
              <a:t> education for an hour with four co-panelists.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8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kinds of Hangout.</a:t>
            </a:r>
          </a:p>
          <a:p>
            <a:endParaRPr lang="en-US" dirty="0" smtClean="0"/>
          </a:p>
          <a:p>
            <a:r>
              <a:rPr lang="en-US" dirty="0" smtClean="0"/>
              <a:t>Regular Hangouts are garden variety video chats, but Hangouts on Air have important additional features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can do this because they also own YouTube.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see how to start a Hangout on Air, invite people to it, and finally, end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2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9684-032B-419B-ADD6-752171788F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is471.blogspot.com/2013/05/google-hangout-for-synchronous-clas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aysimple.com/blog/2013/08/29/businesses-use-google-apps-part-5-google-hangouts/" TargetMode="External"/><Relationship Id="rId3" Type="http://schemas.openxmlformats.org/officeDocument/2006/relationships/hyperlink" Target="http://bit.ly/tHS3xd" TargetMode="External"/><Relationship Id="rId7" Type="http://schemas.openxmlformats.org/officeDocument/2006/relationships/hyperlink" Target="http://www.copyblogger.com/google-hangout-content/" TargetMode="External"/><Relationship Id="rId2" Type="http://schemas.openxmlformats.org/officeDocument/2006/relationships/hyperlink" Target="http://www.google.com/support/plus/?hl=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is471.blogspot.com/2013/05/google-hangout-for-synchronous-class.html" TargetMode="External"/><Relationship Id="rId5" Type="http://schemas.openxmlformats.org/officeDocument/2006/relationships/hyperlink" Target="https://plus.google.com/communities/102931411942843961321/stream/24e0d2d5-f486-40f9-9177-511a4d73ccdd" TargetMode="External"/><Relationship Id="rId4" Type="http://schemas.openxmlformats.org/officeDocument/2006/relationships/hyperlink" Target="https://support.google.com/plus/bin/answer.py?hl=en&amp;answer=2553119&amp;topic=2553242&amp;rd=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DwEjqkgwyI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youtu.be/GDwEjqkgwy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1agZkn1qk0w&amp;feature=youtu.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lus.google.com/+whitehouse/posts/L76EtDuP4t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feature=player_embedded&amp;v=Sfhj2OU1b3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9635" y="780756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62671" y="933156"/>
            <a:ext cx="4923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Google Plus </a:t>
            </a:r>
            <a:r>
              <a:rPr lang="en-US" sz="3200" dirty="0" smtClean="0"/>
              <a:t>Hangouts on Air</a:t>
            </a:r>
            <a:endParaRPr 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3993" y="23014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</a:t>
            </a:r>
            <a:r>
              <a:rPr lang="en-US" sz="2800" dirty="0"/>
              <a:t>u</a:t>
            </a:r>
            <a:r>
              <a:rPr lang="en-US" sz="2800" dirty="0" smtClean="0"/>
              <a:t>se Google Hangouts on air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Concepts</a:t>
            </a:r>
            <a:r>
              <a:rPr lang="en-US" sz="2800" dirty="0" smtClean="0"/>
              <a:t>: Hangout applications, processing and communication speed requirements, extensibility, user interface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3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6124" y="790310"/>
            <a:ext cx="437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Hangouts </a:t>
            </a:r>
            <a:r>
              <a:rPr lang="en-US" sz="2800" dirty="0" smtClean="0">
                <a:solidFill>
                  <a:srgbClr val="FF0000"/>
                </a:solidFill>
              </a:rPr>
              <a:t>on air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977" y="2282396"/>
            <a:ext cx="3680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Ten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Unlimited viewers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Stored on YouTube at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Up to 8 hours long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9" y="5320677"/>
            <a:ext cx="447040" cy="4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6124" y="5190254"/>
            <a:ext cx="470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does Google offer automatic recording when Skype and other video chats do not?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43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AkglFduNtSc/UZOM1vxMJDI/AAAAAAAAVXI/czQBRW6gGU4/s1600/hangoutfail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57" y="1311966"/>
            <a:ext cx="6677777" cy="43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1533465" y="58817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Problematical class session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44059" y="409694"/>
            <a:ext cx="3455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/>
              <a:t>Video requires </a:t>
            </a:r>
            <a:r>
              <a:rPr lang="en-US" sz="3000" i="1" dirty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14598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768" y="1662976"/>
            <a:ext cx="60064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Minimum CPU speed:</a:t>
            </a:r>
          </a:p>
          <a:p>
            <a:r>
              <a:rPr lang="en-US" dirty="0"/>
              <a:t>D</a:t>
            </a:r>
            <a:r>
              <a:rPr lang="en-US" dirty="0" smtClean="0"/>
              <a:t>ual core processor with a clock speed of at least 2GHz</a:t>
            </a:r>
          </a:p>
          <a:p>
            <a:endParaRPr lang="en-US" dirty="0"/>
          </a:p>
          <a:p>
            <a:r>
              <a:rPr lang="en-US" b="1" dirty="0" smtClean="0"/>
              <a:t>Operating system required: </a:t>
            </a:r>
          </a:p>
          <a:p>
            <a:r>
              <a:rPr lang="en-US" dirty="0" smtClean="0"/>
              <a:t>Current </a:t>
            </a:r>
            <a:r>
              <a:rPr lang="en-US" dirty="0"/>
              <a:t>or two previous versions of a major operating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Internet connection speed:</a:t>
            </a:r>
          </a:p>
          <a:p>
            <a:r>
              <a:rPr lang="en-US" dirty="0" smtClean="0"/>
              <a:t>Upstream:  900kbps</a:t>
            </a:r>
            <a:endParaRPr lang="en-US" dirty="0"/>
          </a:p>
          <a:p>
            <a:pPr fontAlgn="base"/>
            <a:r>
              <a:rPr lang="en-US" dirty="0" smtClean="0"/>
              <a:t>Downstream, with five participants:  2mbps </a:t>
            </a:r>
            <a:endParaRPr lang="en-US" dirty="0"/>
          </a:p>
          <a:p>
            <a:pPr fontAlgn="base"/>
            <a:r>
              <a:rPr lang="en-US" dirty="0" smtClean="0"/>
              <a:t>Downstream, with ten </a:t>
            </a:r>
            <a:r>
              <a:rPr lang="en-US" dirty="0"/>
              <a:t>participant with 10 participants: 3mbps</a:t>
            </a:r>
          </a:p>
          <a:p>
            <a:pPr fontAlgn="base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8672" y="571837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How much </a:t>
            </a:r>
            <a:r>
              <a:rPr lang="en-US" sz="3200" i="1" dirty="0" smtClean="0"/>
              <a:t>speed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92099" y="5086452"/>
            <a:ext cx="666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 your CPU fast enough for a Google hangout?  Is your Internet connection? Is your operating system compatible with Google Plus?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4" y="5201999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9840" y="5827514"/>
            <a:ext cx="3315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Will </a:t>
            </a:r>
            <a:r>
              <a:rPr lang="en-US" dirty="0" smtClean="0"/>
              <a:t>this be an issue in five years</a:t>
            </a:r>
            <a:r>
              <a:rPr lang="en-US" dirty="0"/>
              <a:t>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1" y="5777837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7" y="1980922"/>
            <a:ext cx="6226805" cy="35656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711" y="212674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62548" y="948690"/>
            <a:ext cx="78189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Google Plus help: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://www.google.com/support/plus/?hl=en</a:t>
            </a:r>
            <a:endParaRPr lang="en-US" dirty="0" smtClean="0"/>
          </a:p>
          <a:p>
            <a:r>
              <a:rPr lang="en-US" dirty="0" smtClean="0"/>
              <a:t>Five things Google Plus does better than Facebook or Twitter: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://bit.ly/tHS3xd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Hangouts on air help: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support.google.com/plus/bin/answer.py?hl=en&amp;answer=2553119&amp;topic=2553242&amp;rd=1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Hangouts on Air community on Google </a:t>
            </a:r>
            <a:r>
              <a:rPr lang="en-US" dirty="0" smtClean="0"/>
              <a:t>Plus: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://plus.google.com/communities/102931411942843961321/stream/24e0d2d5-f486-40f9-9177-511a4d73ccdd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Google hangout class – Fail: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cis471.blogspot.com/2013/05/google-hangout-for-synchronous-class.html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12 Ways to Connect, Create, and Collaborate Using Google </a:t>
            </a:r>
            <a:r>
              <a:rPr lang="en-US" dirty="0" smtClean="0"/>
              <a:t>Hangouts: </a:t>
            </a:r>
            <a:endParaRPr lang="en-US" dirty="0"/>
          </a:p>
          <a:p>
            <a:r>
              <a:rPr lang="en-US" dirty="0">
                <a:hlinkClick r:id="rId7"/>
              </a:rPr>
              <a:t>http://www.copyblogger.com/google-hangout-content/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Why Businesses Should Use Google Apps: Part 5 – Google+ </a:t>
            </a:r>
            <a:r>
              <a:rPr lang="en-US" dirty="0" smtClean="0"/>
              <a:t>Hangouts: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://paysimple.com/blog/2013/08/29/businesses-use-google-apps-part-5-google-hangouts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530" y="583267"/>
            <a:ext cx="354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61424" y="1718091"/>
            <a:ext cx="7021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difference between a hangout and a hangout on air?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CPU speed of your PC – is it fast enough for a Hangout?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upstream speed of your home Internet connection?  The down stream speed?  Are they fast enough for a Hangout?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 as many ways as you can think of to use hangouts in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do you think would be most effective? 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Write a summary of the above two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could a study team in school use Google Hangouts?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share and edit Google Drive documents during a Hangout – how could </a:t>
            </a:r>
            <a:r>
              <a:rPr lang="en-US" dirty="0"/>
              <a:t>a study team in school use </a:t>
            </a:r>
            <a:r>
              <a:rPr lang="en-US" dirty="0" smtClean="0"/>
              <a:t>that capability?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</a:t>
            </a:r>
            <a:r>
              <a:rPr lang="en-US" dirty="0"/>
              <a:t>share a </a:t>
            </a:r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dirty="0"/>
              <a:t>video </a:t>
            </a:r>
            <a:r>
              <a:rPr lang="en-US" dirty="0" smtClean="0"/>
              <a:t>during a Hangout – how could you use that capability for fun?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290">
            <a:off x="1405774" y="4172461"/>
            <a:ext cx="2274972" cy="1343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18">
            <a:off x="6230480" y="1355252"/>
            <a:ext cx="2271266" cy="13431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292">
            <a:off x="680431" y="1726694"/>
            <a:ext cx="2187573" cy="1252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472">
            <a:off x="5967590" y="4178098"/>
            <a:ext cx="2271266" cy="13422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http://readwrite.com/files/files/files/images/hangouts_post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21" y="2309502"/>
            <a:ext cx="2317760" cy="15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8955" y="370614"/>
            <a:ext cx="245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Some 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11" y="6161309"/>
            <a:ext cx="75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screen layout has changed slightly since I picked these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866" y="572874"/>
            <a:ext cx="261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Virtual field trips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7464" y="5040784"/>
            <a:ext cx="1921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4"/>
              </a:rPr>
              <a:t>School field trips</a:t>
            </a:r>
            <a:endParaRPr lang="en-US" sz="2000" dirty="0"/>
          </a:p>
        </p:txBody>
      </p:sp>
      <p:pic>
        <p:nvPicPr>
          <p:cNvPr id="4" name="GDwEjqkgwy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41863" y="1802675"/>
            <a:ext cx="5460275" cy="30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745510"/>
            <a:ext cx="67119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06" y="572874"/>
            <a:ext cx="164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Podcasts</a:t>
            </a:r>
          </a:p>
        </p:txBody>
      </p:sp>
    </p:spTree>
    <p:extLst>
      <p:ext uri="{BB962C8B-B14F-4D97-AF65-F5344CB8AC3E}">
        <p14:creationId xmlns:p14="http://schemas.microsoft.com/office/powerpoint/2010/main" val="419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778" y="275872"/>
            <a:ext cx="1798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News 2.0?</a:t>
            </a:r>
            <a:endParaRPr lang="en-US" sz="3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84" y="1075285"/>
            <a:ext cx="6465032" cy="38232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134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LA Times interview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891" y="6061892"/>
            <a:ext cx="708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the print LA Times or radio or TV news handle this story?  Which do you prefer?  What is the business model?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6" y="6173338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8" y="1474895"/>
            <a:ext cx="6226805" cy="35656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0871" y="378816"/>
            <a:ext cx="338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Political discussion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72535" y="51775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Watch the hangout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58" y="1659306"/>
            <a:ext cx="6572885" cy="38842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3057" y="532746"/>
            <a:ext cx="4577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Conversation with an expert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6115050"/>
            <a:ext cx="274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Conversation with Sol Khan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dwrite.com/files/files/files/images/hangouts_pos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65" y="1844675"/>
            <a:ext cx="5810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4118" y="532746"/>
            <a:ext cx="42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Business or project meeting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31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14988</TotalTime>
  <Words>861</Words>
  <Application>Microsoft Office PowerPoint</Application>
  <PresentationFormat>On-screen Show (4:3)</PresentationFormat>
  <Paragraphs>122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 Press</cp:lastModifiedBy>
  <cp:revision>132</cp:revision>
  <dcterms:created xsi:type="dcterms:W3CDTF">2013-09-23T21:39:12Z</dcterms:created>
  <dcterms:modified xsi:type="dcterms:W3CDTF">2018-10-08T12:45:38Z</dcterms:modified>
</cp:coreProperties>
</file>