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77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80" r:id="rId14"/>
    <p:sldId id="281" r:id="rId15"/>
    <p:sldId id="28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940" autoAdjust="0"/>
  </p:normalViewPr>
  <p:slideViewPr>
    <p:cSldViewPr snapToGrid="0" snapToObjects="1">
      <p:cViewPr varScale="1">
        <p:scale>
          <a:sx n="80" d="100"/>
          <a:sy n="80" d="100"/>
        </p:scale>
        <p:origin x="-25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This presentation is an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image processing demonstration.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I’ll create a 200 by 200 pixel image of a face, a “head shot.”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In doing so, I’ll be selecting, cropping, resizing and sharpening the image.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I’m using Paint.net in this demonstration, but any image processing program will be able to do those operations.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I then went back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to the Rectangular Selection tool with a fixed size of 200 by 200.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Since we increased the size of the image, the select window now fits tightly over Lucas’ face.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3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When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cropped to the new 200 by 200 selection, I noticed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that the image was blurrier than the original.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I did not create any new information by resizing the picture to make it larger, I just spread the original information out on the screen.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The amount of information I captured was determined by the quality setting on the camera I used to take the picture.  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My camera offers choices of low, medium and high quality images.  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I’d used the high quality setting, but it still didn’t capture enough information to avoid becoming blurry when the image was enlarged this much.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9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There was  no way to go back and get new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information at this point, but the </a:t>
            </a:r>
            <a:r>
              <a:rPr lang="en-US" sz="2000" i="1" baseline="0" dirty="0" smtClean="0">
                <a:latin typeface="+mj-lt"/>
                <a:cs typeface="Times New Roman" pitchFamily="18" charset="0"/>
              </a:rPr>
              <a:t>Sharpen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effect sounded like it might improve the image a bit.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 chose it and it opened this dialog box with a slider in it.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 watched the image change as I adjusted the slider, and clicked </a:t>
            </a:r>
            <a:r>
              <a:rPr lang="en-US" sz="2000" i="1" baseline="0" dirty="0" smtClean="0">
                <a:latin typeface="+mj-lt"/>
                <a:cs typeface="Times New Roman" pitchFamily="18" charset="0"/>
              </a:rPr>
              <a:t>OK 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when I though it was as good as it could get.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is what it looked like after sharpening.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That’s my final result, ready to distribute.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8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 saved it and now it’s ready to put on a Web page, include in a document or presentation, email to Lucas’ mom or whatever else I chose to do with it.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In summary, we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started with a somewhat larger picture and produced a tightly cropped 200 by 200 pixel image.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In doing so, we had to select, crop, resize, and sharpen the image.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 had to enlarge Lucas’ face to fill the 200 by 200 window, and, since no new information was created, it appears a bit blurry.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 also saw the way the tool settings and status lines are used in Paint.net.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 presentation falls within the content creation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portion of the class, and of course we’re working with image data in this case.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  <a:cs typeface="Times New Roman" pitchFamily="18" charset="0"/>
              </a:rPr>
              <a:t>I</a:t>
            </a:r>
            <a:r>
              <a:rPr lang="en-US" sz="2000" baseline="0" dirty="0" smtClean="0">
                <a:latin typeface="+mn-lt"/>
                <a:cs typeface="Times New Roman" pitchFamily="18" charset="0"/>
              </a:rPr>
              <a:t> took the picture on the left with a digital camera.</a:t>
            </a:r>
          </a:p>
          <a:p>
            <a:endParaRPr lang="en-US" sz="2000" baseline="0" dirty="0" smtClean="0">
              <a:latin typeface="+mn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n-lt"/>
                <a:cs typeface="Times New Roman" pitchFamily="18" charset="0"/>
              </a:rPr>
              <a:t>I want to produce a tightly cropped, 200 by 200 pixel picture, as shown on the right.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 began by opening the original image in Paint.net</a:t>
            </a:r>
          </a:p>
          <a:p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Then I selected the Rectangular Select tool.</a:t>
            </a:r>
          </a:p>
          <a:p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Note that the tool settings are shown near the top of the screen.</a:t>
            </a:r>
          </a:p>
          <a:p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status area at the bottom of the screen displays a short description of the tool, a help hint, and the size of the image.</a:t>
            </a:r>
          </a:p>
          <a:p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settings and status line change for each tool.</a:t>
            </a:r>
          </a:p>
          <a:p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It’s important to focus on them when learning to use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Paint.Net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6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Since I want to end up with a 200 by 200 pixel image, I changed the setting of the Rectangular Selection tool from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to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fixed size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.</a:t>
            </a:r>
            <a:endParaRPr lang="en-US" baseline="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When I switched the setting to fixed size, I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was able to enter the height and width of the selection.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Note that the unit of measure for the size of the selection area is pixels.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(Alternatively, I could have chosen inches or centimeters).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Next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moved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the 200 by 200 selection window until it was over Lucas’ face.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1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Then I cropped to the selection.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The image was 200 by 200, bu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t my goal was to show just his face, to eliminate most of the background.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 had to make the picture larger using the Resize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8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 resize command pops up this properties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box.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 increased the size from 200 by 200 to 300 by 300.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(Note that I selected </a:t>
            </a:r>
            <a:r>
              <a:rPr lang="en-US" sz="2000" i="1" baseline="0" dirty="0" smtClean="0">
                <a:latin typeface="+mj-lt"/>
                <a:cs typeface="Times New Roman" pitchFamily="18" charset="0"/>
              </a:rPr>
              <a:t>Maintain aspect ratio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in order to avoid distortion.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selecting, cropping, resizing and sharpening an image, using the tool setting and status information in Paint.net 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image size, information in an image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668" y="780756"/>
            <a:ext cx="7546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Demo: use Paint.net to create a </a:t>
            </a:r>
            <a:r>
              <a:rPr lang="en-US" sz="3200" dirty="0" smtClean="0"/>
              <a:t>“head shot”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915" y="379708"/>
            <a:ext cx="3116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Select 200 by 200</a:t>
            </a:r>
          </a:p>
          <a:p>
            <a:pPr algn="ctr"/>
            <a:endParaRPr lang="en-US" sz="3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7" y="1352550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2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135" y="379708"/>
            <a:ext cx="3009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Crop to selection</a:t>
            </a:r>
            <a:endParaRPr lang="en-US" sz="32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32230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2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434" y="379708"/>
            <a:ext cx="502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Apply the </a:t>
            </a:r>
            <a:r>
              <a:rPr lang="en-US" sz="3200" i="1" dirty="0" smtClean="0"/>
              <a:t>Sharpen</a:t>
            </a:r>
            <a:r>
              <a:rPr lang="en-US" sz="3200" dirty="0" smtClean="0"/>
              <a:t> command</a:t>
            </a:r>
            <a:endParaRPr lang="en-US" sz="3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11910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4" y="4982210"/>
            <a:ext cx="3343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5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802" y="379708"/>
            <a:ext cx="3778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image sharpened</a:t>
            </a:r>
            <a:endParaRPr lang="en-US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22070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7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631" y="521948"/>
            <a:ext cx="2668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final result</a:t>
            </a:r>
            <a:endParaRPr lang="en-US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7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5" y="532625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3" name="Picture 5" descr="lucsmall.png (288×2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8" y="2435171"/>
            <a:ext cx="2743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74" y="255423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53280" y="3506733"/>
            <a:ext cx="660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7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528" y="380225"/>
            <a:ext cx="354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</a:t>
            </a:r>
            <a:r>
              <a:rPr lang="en-US" sz="3200" dirty="0" smtClean="0"/>
              <a:t>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81363" y="1225689"/>
            <a:ext cx="75812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using the Paint.net selection tool, we used </a:t>
            </a:r>
            <a:r>
              <a:rPr lang="en-US" i="1" dirty="0" smtClean="0"/>
              <a:t>pixels</a:t>
            </a:r>
            <a:r>
              <a:rPr lang="en-US" dirty="0" smtClean="0"/>
              <a:t> as the unit of measure for size.  What are the other options for size unit?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used the Sharpen filter in this example.   Pick another filter, experiment with it and describe what it does.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Selection mode</a:t>
            </a:r>
            <a:r>
              <a:rPr lang="en-US" dirty="0" smtClean="0"/>
              <a:t> is one of the </a:t>
            </a:r>
            <a:r>
              <a:rPr lang="en-US" i="1" dirty="0" smtClean="0"/>
              <a:t>Rectangular Selection </a:t>
            </a:r>
            <a:r>
              <a:rPr lang="en-US" dirty="0" smtClean="0"/>
              <a:t>tool settings.  Which selection mode did we use throughout this example?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are the other selection modes?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Experiment with them, and state what each does.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status line changes every time you change tools.  What status information is displayed when you begin to move the </a:t>
            </a:r>
            <a:r>
              <a:rPr lang="en-US" i="1" dirty="0" smtClean="0"/>
              <a:t>Rectangular Selection </a:t>
            </a:r>
            <a:r>
              <a:rPr lang="en-US" dirty="0" smtClean="0"/>
              <a:t>tool around to make your selection?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size of the original image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837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Content </a:t>
            </a:r>
            <a:r>
              <a:rPr lang="en-US" dirty="0" smtClean="0">
                <a:solidFill>
                  <a:srgbClr val="FF0000"/>
                </a:solidFill>
              </a:rPr>
              <a:t>creation (image)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714" y="379708"/>
            <a:ext cx="4302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Original and final images</a:t>
            </a:r>
            <a:endParaRPr lang="en-US" sz="3200" dirty="0"/>
          </a:p>
        </p:txBody>
      </p:sp>
      <p:pic>
        <p:nvPicPr>
          <p:cNvPr id="3" name="Picture 5" descr="lucsmall.png (288×2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8" y="2435171"/>
            <a:ext cx="2743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74" y="255423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53280" y="3506733"/>
            <a:ext cx="660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5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864" y="379708"/>
            <a:ext cx="4780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ool settings and status line</a:t>
            </a:r>
            <a:endParaRPr lang="en-US" sz="32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65465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6589" y="2194560"/>
            <a:ext cx="588397" cy="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56590" y="6004563"/>
            <a:ext cx="588397" cy="1590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63586" y="3078480"/>
            <a:ext cx="588397" cy="1590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810" y="379708"/>
            <a:ext cx="3572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Change tool settings</a:t>
            </a:r>
            <a:endParaRPr lang="en-US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9" y="1347152"/>
            <a:ext cx="66865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409" y="379708"/>
            <a:ext cx="5719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Set fixed size to 200 by 200 pixels</a:t>
            </a:r>
            <a:endParaRPr lang="en-US" sz="32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69254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7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704" y="379708"/>
            <a:ext cx="2702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Make selection</a:t>
            </a:r>
            <a:endParaRPr lang="en-US" sz="3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83030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7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726" y="379708"/>
            <a:ext cx="3660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Crop to the selection</a:t>
            </a:r>
            <a:endParaRPr lang="en-US" sz="3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72870"/>
            <a:ext cx="6686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2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376" y="379708"/>
            <a:ext cx="297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Resize the image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66888"/>
            <a:ext cx="2895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2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995</Words>
  <Application>Microsoft Office PowerPoint</Application>
  <PresentationFormat>On-screen Show (4:3)</PresentationFormat>
  <Paragraphs>122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45</cp:revision>
  <dcterms:created xsi:type="dcterms:W3CDTF">2010-07-13T13:09:27Z</dcterms:created>
  <dcterms:modified xsi:type="dcterms:W3CDTF">2011-03-14T21:25:49Z</dcterms:modified>
</cp:coreProperties>
</file>