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82" r:id="rId16"/>
    <p:sldId id="279" r:id="rId17"/>
    <p:sldId id="28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735" autoAdjust="0"/>
  </p:normalViewPr>
  <p:slideViewPr>
    <p:cSldViewPr snapToGrid="0" snapToObjects="1">
      <p:cViewPr varScale="1">
        <p:scale>
          <a:sx n="84" d="100"/>
          <a:sy n="84" d="100"/>
        </p:scale>
        <p:origin x="-24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presentation steps through three image processing tasks.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doing so, we will use several tools and commands.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647C1-3AC0-4D1C-B241-1EECB3A3779E}" type="slidenum">
              <a:rPr lang="en-US"/>
              <a:pPr/>
              <a:t>10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Finally, I made a second copy of the white area and drug it over the word </a:t>
            </a:r>
            <a:r>
              <a:rPr lang="en-US" sz="2000" i="1" baseline="0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79F91-4CFF-402D-8004-9FD7B8434D0B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wanted to include this image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in a brochure, but wanted to clean it up by removing the oar lock.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71374-EE6F-4499-ACAE-D20911D3A921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began by zooming way in.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enable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d me to edit individual pixels.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Note that zooming in does not alter the image, it just changes your view of it.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A45EC-752C-4B46-93A0-744FAD181AD1}" type="slidenum">
              <a:rPr lang="en-US"/>
              <a:pPr/>
              <a:t>13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selected and moved a group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of pixels as in the earlier examples.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I repeated that until I had only a few pixels left to change.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130F2-4A96-4C99-87E2-5563081806B9}" type="slidenum">
              <a:rPr lang="en-US"/>
              <a:pPr/>
              <a:t>14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changed the remaining pixels one at a time using the Color Picker (eyedropper) and Pencil tools.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7F4C8-539C-4296-B2E6-F2C0CA76A746}" type="slidenum">
              <a:rPr lang="en-US"/>
              <a:pPr/>
              <a:t>15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color picker, allows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us to select the color of a single pixel.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45B0C-C27A-4248-A616-F7E4920B0A7E}" type="slidenum">
              <a:rPr lang="en-US"/>
              <a:pPr/>
              <a:t>16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then use the pencil to change the color of a single pixel to the selected color.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As you see here, we’ve replaced the black pixel, which had been part of the oarlock, with a blue one (marked X).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29B2E-85C6-4CF7-B8AF-D5928A399C9B}" type="slidenum">
              <a:rPr lang="en-US"/>
              <a:pPr/>
              <a:t>17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changing the colors of eight pixels, the oarlock is gone.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at the pixel level is a bit slow, but it gives you total control.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9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presentation falls in the image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content creation portion of the class.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85CBB-2295-49A1-832E-863BBAD8B342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image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on the left was too long to fit where I wanted to use it in a PowerPoint presentations.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Let’s see how I shortened it, as shown on the right.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4178A-0088-41D8-A4B9-6FE4AC02F934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used the Rectangular Selection tool to select the lower part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of the image.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B60D8-D88E-4FC6-BA23-F8C1FD667ED0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slid the selection up using the Move Selected Pixels tool.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Zooming in on the image helped with precisely aligning the two portions of the image.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you see, it left the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original location of the selected portion transparent (checker board pattern).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9F8E1-3873-46F8-A225-ECD33BB3810B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Finally, I selected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just the portion I wanted and cropped the image.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I zoomed in when making the selection in order to get exactly the pixels I wanted.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9AF60-8BC9-4F02-98DA-9A8496A2440A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had an image that included some text, which I wanted to include in a Web page,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But, I noticed that the words were incorrect – how could I edit out the last sentence?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F65A1-D4D7-470E-9740-D76FD4A3B642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began by selecting a white area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using the Rectangular Select tool.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43800-670B-4D30-9228-3146A8D62849}" type="slidenum">
              <a:rPr lang="en-US"/>
              <a:pPr/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Next I made a copy (Ctrl-c)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white area and pasted it back in the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same place (ctrl-v).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Then I used the Move Selected Pixels tool to drag the white copy till it covered the words </a:t>
            </a:r>
            <a:r>
              <a:rPr lang="en-US" sz="2000" i="1" baseline="0" dirty="0" smtClean="0">
                <a:latin typeface="Times New Roman" pitchFamily="18" charset="0"/>
                <a:cs typeface="Times New Roman" pitchFamily="18" charset="0"/>
              </a:rPr>
              <a:t>I will zap this.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</a:t>
            </a:r>
            <a:r>
              <a:rPr lang="en-US" sz="2800" dirty="0" smtClean="0"/>
              <a:t>Using several image processing tools and commands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image processing tools, image processing operations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6460" y="780756"/>
            <a:ext cx="605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Sample imag</a:t>
            </a:r>
            <a:r>
              <a:rPr lang="en-US" sz="3200" dirty="0" smtClean="0"/>
              <a:t>e processing problems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61" y="2112963"/>
            <a:ext cx="52197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510" y="1331913"/>
            <a:ext cx="7715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8377060" y="1774826"/>
            <a:ext cx="633413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 flipV="1">
            <a:off x="3966986" y="4462463"/>
            <a:ext cx="890588" cy="6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666750"/>
            <a:ext cx="5391150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676650"/>
            <a:ext cx="54514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527800" y="850900"/>
            <a:ext cx="2295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How did I erase the oarlock?</a:t>
            </a:r>
          </a:p>
        </p:txBody>
      </p:sp>
    </p:spTree>
    <p:extLst>
      <p:ext uri="{BB962C8B-B14F-4D97-AF65-F5344CB8AC3E}">
        <p14:creationId xmlns:p14="http://schemas.microsoft.com/office/powerpoint/2010/main" val="120010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422525"/>
            <a:ext cx="5124450" cy="405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74663"/>
            <a:ext cx="3843338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052638" y="290513"/>
            <a:ext cx="0" cy="4810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7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901700"/>
            <a:ext cx="5124450" cy="405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416050"/>
            <a:ext cx="1476375" cy="1485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936625"/>
            <a:ext cx="7715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8139113" y="1379538"/>
            <a:ext cx="633412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2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42975"/>
            <a:ext cx="5470525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11238"/>
            <a:ext cx="766763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2" name="Line 6"/>
          <p:cNvSpPr>
            <a:spLocks noChangeShapeType="1"/>
          </p:cNvSpPr>
          <p:nvPr/>
        </p:nvSpPr>
        <p:spPr bwMode="auto">
          <a:xfrm flipV="1">
            <a:off x="122238" y="3446463"/>
            <a:ext cx="465137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012825"/>
            <a:ext cx="769937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4" name="Line 8"/>
          <p:cNvSpPr>
            <a:spLocks noChangeShapeType="1"/>
          </p:cNvSpPr>
          <p:nvPr/>
        </p:nvSpPr>
        <p:spPr bwMode="auto">
          <a:xfrm flipH="1">
            <a:off x="8548688" y="3430588"/>
            <a:ext cx="477837" cy="9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81075"/>
            <a:ext cx="76993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778000" y="3417888"/>
            <a:ext cx="21113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Click the Eyedropper tool on a pixel to select its color.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036638"/>
            <a:ext cx="3733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9" name="Line 5"/>
          <p:cNvSpPr>
            <a:spLocks noChangeShapeType="1"/>
          </p:cNvSpPr>
          <p:nvPr/>
        </p:nvSpPr>
        <p:spPr bwMode="auto">
          <a:xfrm flipH="1" flipV="1">
            <a:off x="1638300" y="3408363"/>
            <a:ext cx="1955800" cy="2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V="1">
            <a:off x="3040063" y="1714500"/>
            <a:ext cx="1701800" cy="30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995613" y="977900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currently selected color</a:t>
            </a:r>
          </a:p>
        </p:txBody>
      </p:sp>
    </p:spTree>
    <p:extLst>
      <p:ext uri="{BB962C8B-B14F-4D97-AF65-F5344CB8AC3E}">
        <p14:creationId xmlns:p14="http://schemas.microsoft.com/office/powerpoint/2010/main" val="355137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54" y="1504067"/>
            <a:ext cx="766762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6987822" y="3932942"/>
            <a:ext cx="550069" cy="6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90" y="1504067"/>
            <a:ext cx="5471514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1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939925"/>
            <a:ext cx="5451475" cy="230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5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200" y="438927"/>
            <a:ext cx="1861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8621" y="1635549"/>
            <a:ext cx="77667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What are the setting options for the </a:t>
            </a:r>
            <a:r>
              <a:rPr lang="en-US" sz="2000" dirty="0" smtClean="0"/>
              <a:t>Rectangle Select </a:t>
            </a:r>
            <a:r>
              <a:rPr lang="en-US" sz="2000" dirty="0"/>
              <a:t>tool</a:t>
            </a:r>
            <a:r>
              <a:rPr lang="en-US" sz="20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shows up on the status line when you are using the Rectangle </a:t>
            </a:r>
            <a:r>
              <a:rPr lang="en-US" sz="2000" dirty="0" smtClean="0"/>
              <a:t>Select</a:t>
            </a:r>
            <a:r>
              <a:rPr lang="en-US" sz="2000" dirty="0"/>
              <a:t> </a:t>
            </a:r>
            <a:r>
              <a:rPr lang="en-US" sz="2000" dirty="0" smtClean="0"/>
              <a:t>tool?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What are the setting options for the </a:t>
            </a:r>
            <a:r>
              <a:rPr lang="en-US" sz="2000" dirty="0" smtClean="0"/>
              <a:t>Move Selected Pixels </a:t>
            </a:r>
            <a:r>
              <a:rPr lang="en-US" sz="2000" dirty="0"/>
              <a:t>tool?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shows up on the status line when you are using the Move Selected Pixels</a:t>
            </a:r>
            <a:r>
              <a:rPr lang="en-US" sz="2000" dirty="0" smtClean="0"/>
              <a:t> </a:t>
            </a:r>
            <a:r>
              <a:rPr lang="en-US" sz="2000" dirty="0"/>
              <a:t>tool?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are the setting options for the Pencil tool?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shows up on the status line when you are using the Pencil tool?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are the setting options for the Color Picker tool?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shows up on the status line when you are using </a:t>
            </a:r>
            <a:r>
              <a:rPr lang="en-US" sz="2000" dirty="0" smtClean="0"/>
              <a:t>the Color Picker tool</a:t>
            </a:r>
            <a:r>
              <a:rPr lang="en-US" sz="2000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837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763150"/>
            <a:ext cx="4719234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Content </a:t>
            </a:r>
            <a:r>
              <a:rPr lang="en-US" dirty="0" smtClean="0">
                <a:solidFill>
                  <a:srgbClr val="FF0000"/>
                </a:solidFill>
              </a:rPr>
              <a:t>creation (image)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User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8913"/>
            <a:ext cx="3590925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15900"/>
            <a:ext cx="35909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1738" y="4595248"/>
            <a:ext cx="3146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can I shorten the image on the left so it looks like the one on the right?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291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61925"/>
            <a:ext cx="364807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430213"/>
            <a:ext cx="788987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81013" y="4495800"/>
            <a:ext cx="1241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Select the lower part of the image.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15938" y="6078538"/>
            <a:ext cx="18938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7218363" y="919163"/>
            <a:ext cx="596900" cy="79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25425"/>
            <a:ext cx="360045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74650"/>
            <a:ext cx="7715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2759075"/>
            <a:ext cx="19558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Slide the bottom section up, being careful to align it with the upper portion of the image.  </a:t>
            </a:r>
          </a:p>
          <a:p>
            <a:endParaRPr lang="en-US" dirty="0"/>
          </a:p>
          <a:p>
            <a:r>
              <a:rPr lang="en-US" dirty="0"/>
              <a:t>Zooming in on the image may help with exactly aligning the two portions.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7824788" y="817563"/>
            <a:ext cx="633412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4454525" y="3732213"/>
            <a:ext cx="6350" cy="1146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885950"/>
            <a:ext cx="35909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55650" y="1919288"/>
            <a:ext cx="17504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Select the upper portion and c</a:t>
            </a:r>
            <a:r>
              <a:rPr lang="en-US" dirty="0" smtClean="0"/>
              <a:t>rop </a:t>
            </a:r>
            <a:r>
              <a:rPr lang="en-US" dirty="0"/>
              <a:t>to the final size.</a:t>
            </a:r>
          </a:p>
        </p:txBody>
      </p:sp>
    </p:spTree>
    <p:extLst>
      <p:ext uri="{BB962C8B-B14F-4D97-AF65-F5344CB8AC3E}">
        <p14:creationId xmlns:p14="http://schemas.microsoft.com/office/powerpoint/2010/main" val="94554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3663950"/>
            <a:ext cx="4505325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493713"/>
            <a:ext cx="4478337" cy="27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18454" y="540881"/>
            <a:ext cx="33170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How did I erase the unwanted words?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883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99" y="728088"/>
            <a:ext cx="52292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7674" y="1752025"/>
            <a:ext cx="1241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Select a white area in the image.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59" y="728088"/>
            <a:ext cx="788987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7297384" y="1217038"/>
            <a:ext cx="596900" cy="79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72" y="2073452"/>
            <a:ext cx="52197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21" y="1301927"/>
            <a:ext cx="7715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8162571" y="1744840"/>
            <a:ext cx="633413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4500210" y="4618214"/>
            <a:ext cx="9525" cy="9207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4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764</Words>
  <Application>Microsoft Office PowerPoint</Application>
  <PresentationFormat>On-screen Show (4:3)</PresentationFormat>
  <Paragraphs>92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</cp:lastModifiedBy>
  <cp:revision>24</cp:revision>
  <dcterms:created xsi:type="dcterms:W3CDTF">2010-07-13T13:09:27Z</dcterms:created>
  <dcterms:modified xsi:type="dcterms:W3CDTF">2010-10-08T21:41:52Z</dcterms:modified>
</cp:coreProperties>
</file>