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72" r:id="rId4"/>
    <p:sldId id="273" r:id="rId5"/>
    <p:sldId id="274" r:id="rId6"/>
    <p:sldId id="276" r:id="rId7"/>
    <p:sldId id="277" r:id="rId8"/>
    <p:sldId id="258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11" autoAdjust="0"/>
  </p:normalViewPr>
  <p:slideViewPr>
    <p:cSldViewPr snapToGrid="0" snapToObjects="1">
      <p:cViewPr varScale="1">
        <p:scale>
          <a:sx n="84" d="100"/>
          <a:sy n="84" d="100"/>
        </p:scale>
        <p:origin x="-138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 this presentation we will see how to include</a:t>
            </a:r>
            <a:r>
              <a:rPr lang="en-US" sz="2000" baseline="0" dirty="0" smtClean="0"/>
              <a:t> an image in an HTML page and review the concepts tag, attribute, value and path.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presentation is concerned with Web application development.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Let’s say I want to include this picture in</a:t>
            </a:r>
            <a:r>
              <a:rPr lang="en-US" sz="2000" baseline="0" dirty="0" smtClean="0"/>
              <a:t> a Web page.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tag to include an image is </a:t>
            </a:r>
            <a:r>
              <a:rPr lang="en-US" sz="2000" i="0" baseline="0" dirty="0" smtClean="0"/>
              <a:t>&lt;</a:t>
            </a:r>
            <a:r>
              <a:rPr lang="en-US" sz="2000" i="1" baseline="0" dirty="0" err="1" smtClean="0"/>
              <a:t>img</a:t>
            </a:r>
            <a:r>
              <a:rPr lang="en-US" sz="2000" i="0" baseline="0" dirty="0" smtClean="0"/>
              <a:t>&gt;</a:t>
            </a:r>
            <a:r>
              <a:rPr lang="en-US" sz="2000" baseline="0" dirty="0" smtClean="0"/>
              <a:t>, and I would enter it at the point where I wanted the image to appear.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But, just typing </a:t>
            </a:r>
            <a:r>
              <a:rPr lang="en-US" sz="2000" i="1" baseline="0" dirty="0" smtClean="0"/>
              <a:t>&lt;</a:t>
            </a:r>
            <a:r>
              <a:rPr lang="en-US" sz="2000" i="1" baseline="0" dirty="0" err="1" smtClean="0"/>
              <a:t>img</a:t>
            </a:r>
            <a:r>
              <a:rPr lang="en-US" sz="2000" i="1" baseline="0" dirty="0" smtClean="0"/>
              <a:t>&gt; </a:t>
            </a:r>
            <a:r>
              <a:rPr lang="en-US" sz="2000" baseline="0" dirty="0" smtClean="0"/>
              <a:t>is not quite enough – I need to supply another value.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What is that missing value?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Pause and try to answer that question before going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I need to specify the name of the image file that is to be included.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this example, the image file is called </a:t>
            </a:r>
            <a:r>
              <a:rPr lang="en-US" sz="2000" i="1" baseline="0" dirty="0" smtClean="0"/>
              <a:t>lucas.jpg.</a:t>
            </a:r>
          </a:p>
          <a:p>
            <a:endParaRPr lang="en-US" sz="2000" i="1" baseline="0" dirty="0" smtClean="0"/>
          </a:p>
          <a:p>
            <a:r>
              <a:rPr lang="en-US" sz="2000" b="0" i="0" u="none" baseline="0" dirty="0" smtClean="0"/>
              <a:t>As you see, the name of the file is the of the </a:t>
            </a:r>
            <a:r>
              <a:rPr lang="en-US" sz="2000" b="0" i="1" u="none" baseline="0" dirty="0" err="1" smtClean="0"/>
              <a:t>src</a:t>
            </a:r>
            <a:r>
              <a:rPr lang="en-US" sz="2000" b="0" i="0" u="none" baseline="0" dirty="0" smtClean="0"/>
              <a:t> attribute of the &lt;</a:t>
            </a:r>
            <a:r>
              <a:rPr lang="en-US" sz="2000" b="0" i="1" u="none" baseline="0" dirty="0" err="1" smtClean="0"/>
              <a:t>img</a:t>
            </a:r>
            <a:r>
              <a:rPr lang="en-US" sz="2000" b="0" i="0" u="none" baseline="0" dirty="0" smtClean="0"/>
              <a:t>&gt; tag.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That tells the browser which picture to include in the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The previous example assumed that the image file was in the same directory on the server as the HTML page.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In this example, we assume that the image file is in a sub-directory called </a:t>
            </a:r>
            <a:r>
              <a:rPr lang="en-US" sz="2000" b="0" i="1" u="none" baseline="0" dirty="0" smtClean="0"/>
              <a:t>pictures</a:t>
            </a:r>
            <a:r>
              <a:rPr lang="en-US" sz="2000" b="0" i="0" u="none" baseline="0" dirty="0" smtClean="0"/>
              <a:t>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We must specify the path to the image file so that the Web server can locate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i="0" u="none" baseline="0" dirty="0" smtClean="0"/>
              <a:t>Another attribute of the </a:t>
            </a:r>
            <a:r>
              <a:rPr lang="en-US" sz="2000" b="0" i="1" u="none" baseline="0" dirty="0" err="1" smtClean="0"/>
              <a:t>img</a:t>
            </a:r>
            <a:r>
              <a:rPr lang="en-US" sz="2000" b="0" i="0" u="none" baseline="0" dirty="0" smtClean="0"/>
              <a:t> tag is </a:t>
            </a:r>
            <a:r>
              <a:rPr lang="en-US" sz="2000" b="0" i="1" u="none" baseline="0" dirty="0" smtClean="0"/>
              <a:t>border</a:t>
            </a:r>
            <a:r>
              <a:rPr lang="en-US" sz="2000" b="0" i="0" u="none" baseline="0" dirty="0" smtClean="0"/>
              <a:t>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In this example we have added a ten-pixel wide border to the image.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We did that by assigning </a:t>
            </a:r>
            <a:r>
              <a:rPr lang="en-US" sz="2000" b="0" i="1" u="none" baseline="0" dirty="0" smtClean="0"/>
              <a:t>10</a:t>
            </a:r>
            <a:r>
              <a:rPr lang="en-US" sz="2000" b="0" i="0" u="none" baseline="0" dirty="0" smtClean="0"/>
              <a:t> as the value of the </a:t>
            </a:r>
            <a:r>
              <a:rPr lang="en-US" sz="2000" b="0" i="1" u="none" baseline="0" dirty="0" smtClean="0"/>
              <a:t>border</a:t>
            </a:r>
            <a:r>
              <a:rPr lang="en-US" sz="2000" b="0" i="0" u="none" baseline="0" dirty="0" smtClean="0"/>
              <a:t> attribute.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i="0" u="none" baseline="0" dirty="0" smtClean="0"/>
              <a:t>Another attribute of the </a:t>
            </a:r>
            <a:r>
              <a:rPr lang="en-US" sz="2000" b="0" i="1" u="none" baseline="0" dirty="0" err="1" smtClean="0"/>
              <a:t>img</a:t>
            </a:r>
            <a:r>
              <a:rPr lang="en-US" sz="2000" b="0" i="0" u="none" baseline="0" dirty="0" smtClean="0"/>
              <a:t> tag is </a:t>
            </a:r>
            <a:r>
              <a:rPr lang="en-US" sz="2000" b="0" i="1" u="none" baseline="0" dirty="0" smtClean="0"/>
              <a:t>height</a:t>
            </a:r>
            <a:r>
              <a:rPr lang="en-US" sz="2000" b="0" i="0" u="none" baseline="0" dirty="0" smtClean="0"/>
              <a:t>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Here we have assigned it a value of </a:t>
            </a:r>
            <a:r>
              <a:rPr lang="en-US" sz="2000" b="0" i="1" u="none" baseline="0" dirty="0" smtClean="0"/>
              <a:t>200</a:t>
            </a:r>
            <a:r>
              <a:rPr lang="en-US" sz="2000" b="0" i="0" u="none" baseline="0" dirty="0" smtClean="0"/>
              <a:t>.</a:t>
            </a:r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As you see, the image is distorted, because the </a:t>
            </a:r>
            <a:r>
              <a:rPr lang="en-US" sz="2000" b="0" i="1" u="none" baseline="0" dirty="0" smtClean="0"/>
              <a:t>width</a:t>
            </a:r>
            <a:r>
              <a:rPr lang="en-US" sz="2000" b="0" i="0" u="none" baseline="0" dirty="0" smtClean="0"/>
              <a:t> was not automatically adjusted to compensate for the reduced height – the aspect ratio of the image </a:t>
            </a:r>
            <a:r>
              <a:rPr lang="en-US" sz="2000" b="0" i="0" u="none" baseline="0" smtClean="0"/>
              <a:t>has changed.</a:t>
            </a:r>
            <a:endParaRPr lang="en-US" sz="2000" b="0" i="0" u="none" baseline="0" dirty="0" smtClean="0"/>
          </a:p>
          <a:p>
            <a:endParaRPr lang="en-US" sz="2000" b="0" i="0" u="none" baseline="0" dirty="0" smtClean="0"/>
          </a:p>
          <a:p>
            <a:r>
              <a:rPr lang="en-US" sz="2000" b="0" i="0" u="none" baseline="0" dirty="0" smtClean="0"/>
              <a:t>Using the </a:t>
            </a:r>
            <a:r>
              <a:rPr lang="en-US" sz="2000" b="0" i="1" u="none" baseline="0" dirty="0" smtClean="0"/>
              <a:t>height</a:t>
            </a:r>
            <a:r>
              <a:rPr lang="en-US" sz="2000" b="0" i="0" u="none" baseline="0" dirty="0" smtClean="0"/>
              <a:t> and </a:t>
            </a:r>
            <a:r>
              <a:rPr lang="en-US" sz="2000" b="0" i="1" u="none" baseline="0" dirty="0" smtClean="0"/>
              <a:t>width</a:t>
            </a:r>
            <a:r>
              <a:rPr lang="en-US" sz="2000" b="0" i="0" u="none" baseline="0" dirty="0" smtClean="0"/>
              <a:t> attributes is dangerous – you are better off resizing your images before including them in a Web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 saw</a:t>
            </a:r>
            <a:r>
              <a:rPr lang="en-US" sz="2000" baseline="0" dirty="0" smtClean="0"/>
              <a:t> that the &lt;</a:t>
            </a:r>
            <a:r>
              <a:rPr lang="en-US" sz="2000" i="1" baseline="0" dirty="0" err="1" smtClean="0"/>
              <a:t>img</a:t>
            </a:r>
            <a:r>
              <a:rPr lang="en-US" sz="2000" i="1" baseline="0" dirty="0" smtClean="0"/>
              <a:t>&gt;</a:t>
            </a:r>
            <a:r>
              <a:rPr lang="en-US" sz="2000" baseline="0" dirty="0" smtClean="0"/>
              <a:t> tag is used to include an image in a Web page, and looked at two of its attributes – </a:t>
            </a:r>
            <a:r>
              <a:rPr lang="en-US" sz="2000" i="1" baseline="0" dirty="0" err="1" smtClean="0"/>
              <a:t>src</a:t>
            </a:r>
            <a:r>
              <a:rPr lang="en-US" sz="2000" baseline="0" dirty="0" smtClean="0"/>
              <a:t> and </a:t>
            </a:r>
            <a:r>
              <a:rPr lang="en-US" sz="2000" i="1" baseline="0" dirty="0" smtClean="0"/>
              <a:t>border</a:t>
            </a:r>
            <a:r>
              <a:rPr lang="en-US" sz="2000" baseline="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4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tags/tag_img.as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66031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kills</a:t>
            </a:r>
            <a:r>
              <a:rPr lang="en-US" sz="2800" dirty="0" smtClean="0"/>
              <a:t>: include images in Web pages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oncepts</a:t>
            </a:r>
            <a:r>
              <a:rPr lang="en-US" sz="2800" dirty="0" smtClean="0"/>
              <a:t>: tag, attribute, value, path (to a stored file)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8555" y="780756"/>
            <a:ext cx="5306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Including images in Web pages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863" y="875655"/>
            <a:ext cx="1710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Resource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19076" y="2952786"/>
            <a:ext cx="59058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i="1" dirty="0" err="1" smtClean="0"/>
              <a:t>img</a:t>
            </a:r>
            <a:r>
              <a:rPr lang="en-US" sz="2400" dirty="0" smtClean="0"/>
              <a:t>&gt; tag reference page:</a:t>
            </a:r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://www.w3schools.com/tags/tag_img.asp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388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User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043" y="1788928"/>
            <a:ext cx="2719915" cy="29027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1628" y="4699623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en-US" sz="2800" dirty="0" err="1" smtClean="0"/>
              <a:t>img</a:t>
            </a:r>
            <a:r>
              <a:rPr lang="en-US" sz="2800" dirty="0" smtClean="0"/>
              <a:t>&gt;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00755" y="570406"/>
            <a:ext cx="254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&lt;</a:t>
            </a:r>
            <a:r>
              <a:rPr lang="en-US" sz="3200" dirty="0" err="1" smtClean="0"/>
              <a:t>img</a:t>
            </a:r>
            <a:r>
              <a:rPr lang="en-US" sz="3200" dirty="0" smtClean="0"/>
              <a:t>&gt; tag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62" y="5853869"/>
            <a:ext cx="564267" cy="56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2476" y="5935947"/>
            <a:ext cx="1929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What is missing?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59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043" y="2028217"/>
            <a:ext cx="2719915" cy="29027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2831" y="4938911"/>
            <a:ext cx="3318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en-US" sz="2800" dirty="0" err="1" smtClean="0"/>
              <a:t>img</a:t>
            </a:r>
            <a:r>
              <a:rPr lang="en-US" sz="2800" dirty="0" smtClean="0"/>
              <a:t> </a:t>
            </a:r>
            <a:r>
              <a:rPr lang="en-US" sz="2800" dirty="0" err="1" smtClean="0"/>
              <a:t>src</a:t>
            </a:r>
            <a:r>
              <a:rPr lang="en-US" sz="2800" dirty="0" smtClean="0"/>
              <a:t>=“lucas.jpg”&gt;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01127" y="570406"/>
            <a:ext cx="3341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&lt;</a:t>
            </a:r>
            <a:r>
              <a:rPr lang="en-US" sz="3200" i="1" dirty="0" err="1" smtClean="0"/>
              <a:t>src</a:t>
            </a:r>
            <a:r>
              <a:rPr lang="en-US" sz="3200" dirty="0" smtClean="0"/>
              <a:t>&gt; attribute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46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043" y="2028217"/>
            <a:ext cx="2719915" cy="29027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46690" y="4957017"/>
            <a:ext cx="4650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en-US" sz="2800" dirty="0" err="1" smtClean="0"/>
              <a:t>img</a:t>
            </a:r>
            <a:r>
              <a:rPr lang="en-US" sz="2800" dirty="0" smtClean="0"/>
              <a:t> </a:t>
            </a:r>
            <a:r>
              <a:rPr lang="en-US" sz="2800" dirty="0" err="1" smtClean="0"/>
              <a:t>src</a:t>
            </a:r>
            <a:r>
              <a:rPr lang="en-US" sz="2800" dirty="0" smtClean="0"/>
              <a:t>=“pictures/lucas.jpg”&gt;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56728" y="570406"/>
            <a:ext cx="4830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Image file in a sub-directory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72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043" y="2028217"/>
            <a:ext cx="2719915" cy="290270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6227" y="4938911"/>
            <a:ext cx="5251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en-US" sz="2800" dirty="0" err="1" smtClean="0"/>
              <a:t>img</a:t>
            </a:r>
            <a:r>
              <a:rPr lang="en-US" sz="2800" dirty="0" smtClean="0"/>
              <a:t> </a:t>
            </a:r>
            <a:r>
              <a:rPr lang="en-US" sz="2800" dirty="0" err="1" smtClean="0"/>
              <a:t>src</a:t>
            </a:r>
            <a:r>
              <a:rPr lang="en-US" sz="2800" dirty="0" smtClean="0"/>
              <a:t>=“lucas.jpg” border=“10”&gt;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68944" y="570406"/>
            <a:ext cx="6006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</a:t>
            </a:r>
            <a:r>
              <a:rPr lang="en-US" sz="3200" i="1" dirty="0" smtClean="0"/>
              <a:t>border</a:t>
            </a:r>
            <a:r>
              <a:rPr lang="en-US" sz="3200" dirty="0" smtClean="0"/>
              <a:t> attribute of the </a:t>
            </a:r>
            <a:r>
              <a:rPr lang="en-US" sz="3200" i="1" dirty="0" err="1" smtClean="0"/>
              <a:t>img</a:t>
            </a:r>
            <a:r>
              <a:rPr lang="en-US" sz="3200" dirty="0" smtClean="0"/>
              <a:t> tag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55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4438" y="4685427"/>
            <a:ext cx="5455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en-US" sz="2800" dirty="0" err="1" smtClean="0"/>
              <a:t>img</a:t>
            </a:r>
            <a:r>
              <a:rPr lang="en-US" sz="2800" dirty="0" smtClean="0"/>
              <a:t> </a:t>
            </a:r>
            <a:r>
              <a:rPr lang="en-US" sz="2800" dirty="0" err="1" smtClean="0"/>
              <a:t>src</a:t>
            </a:r>
            <a:r>
              <a:rPr lang="en-US" sz="2800" dirty="0" smtClean="0"/>
              <a:t>=“lucas.jpg” height =“200”&gt;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98599" y="570406"/>
            <a:ext cx="5946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</a:t>
            </a:r>
            <a:r>
              <a:rPr lang="en-US" sz="3200" i="1" dirty="0" smtClean="0"/>
              <a:t>height </a:t>
            </a:r>
            <a:r>
              <a:rPr lang="en-US" sz="3200" dirty="0" smtClean="0"/>
              <a:t>attribute of the </a:t>
            </a:r>
            <a:r>
              <a:rPr lang="en-US" sz="3200" i="1" dirty="0" err="1" smtClean="0"/>
              <a:t>img</a:t>
            </a:r>
            <a:r>
              <a:rPr lang="en-US" sz="3200" dirty="0" smtClean="0"/>
              <a:t> tag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04493"/>
            <a:ext cx="2743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dreamstime.com/skull-danger-sign-thumb169610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70" y="5685768"/>
            <a:ext cx="633900" cy="56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82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043" y="2028217"/>
            <a:ext cx="2719915" cy="29027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84391" y="570406"/>
            <a:ext cx="1775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Summary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5558" y="875655"/>
            <a:ext cx="351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Self-study questions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54156" y="2822713"/>
            <a:ext cx="7235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happens if you make a typing error and misspell the image file name?</a:t>
            </a:r>
          </a:p>
          <a:p>
            <a:endParaRPr lang="en-US" sz="2400" dirty="0"/>
          </a:p>
          <a:p>
            <a:r>
              <a:rPr lang="en-US" sz="2400" dirty="0" smtClean="0"/>
              <a:t>We have seen several attributes of the &lt;</a:t>
            </a:r>
            <a:r>
              <a:rPr lang="en-US" sz="2400" dirty="0" err="1" smtClean="0"/>
              <a:t>img</a:t>
            </a:r>
            <a:r>
              <a:rPr lang="en-US" sz="2400" dirty="0" smtClean="0"/>
              <a:t>&gt; tag.  What is another one and what does it do?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557</Words>
  <Application>Microsoft Office PowerPoint</Application>
  <PresentationFormat>On-screen Show (4:3)</PresentationFormat>
  <Paragraphs>76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Where does this topic fit?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</cp:lastModifiedBy>
  <cp:revision>34</cp:revision>
  <dcterms:created xsi:type="dcterms:W3CDTF">2010-07-13T13:09:27Z</dcterms:created>
  <dcterms:modified xsi:type="dcterms:W3CDTF">2012-11-27T14:18:05Z</dcterms:modified>
</cp:coreProperties>
</file>