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57" r:id="rId4"/>
    <p:sldId id="273" r:id="rId5"/>
    <p:sldId id="283" r:id="rId6"/>
    <p:sldId id="274" r:id="rId7"/>
    <p:sldId id="278" r:id="rId8"/>
    <p:sldId id="268" r:id="rId9"/>
    <p:sldId id="279" r:id="rId10"/>
    <p:sldId id="285" r:id="rId11"/>
    <p:sldId id="284" r:id="rId12"/>
    <p:sldId id="282" r:id="rId13"/>
    <p:sldId id="288" r:id="rId14"/>
    <p:sldId id="287" r:id="rId15"/>
    <p:sldId id="266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63" autoAdjust="0"/>
  </p:normalViewPr>
  <p:slideViewPr>
    <p:cSldViewPr snapToGrid="0" snapToObjects="1">
      <p:cViewPr varScale="1">
        <p:scale>
          <a:sx n="65" d="100"/>
          <a:sy n="65" d="100"/>
        </p:scale>
        <p:origin x="-193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Our class covers IT literacy.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“I” stands for </a:t>
            </a:r>
            <a:r>
              <a:rPr lang="en-US" sz="2000" i="1" baseline="0" dirty="0" smtClean="0"/>
              <a:t>information</a:t>
            </a:r>
            <a:r>
              <a:rPr lang="en-US" sz="2000" baseline="0" dirty="0" smtClean="0"/>
              <a:t>, but what do we mean by information?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Information theorists define information mathematically, but we will take an intuitive approach to the question.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will see that the information in an image depends upon the number of pixels and the color </a:t>
            </a:r>
            <a:r>
              <a:rPr lang="en-US" sz="2000" baseline="0" smtClean="0"/>
              <a:t>variety.</a:t>
            </a:r>
            <a:endParaRPr lang="en-US" sz="200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Information requires variety.</a:t>
            </a:r>
          </a:p>
          <a:p>
            <a:endParaRPr lang="en-US" sz="2000" dirty="0" smtClean="0"/>
          </a:p>
          <a:p>
            <a:r>
              <a:rPr lang="en-US" sz="2000" dirty="0" smtClean="0"/>
              <a:t>No</a:t>
            </a:r>
            <a:r>
              <a:rPr lang="en-US" sz="2000" baseline="0" dirty="0" smtClean="0"/>
              <a:t> matter how large an image is, it will not convey information if every pixel is the same color.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Now we can add a second statement on the amount of information in an image.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Adding color variety adds information.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We allow for more unique colors in an image by increasing the number of bits for each pixel.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The more bits per pixel, the more possible colors.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The relationship between image size and information is perhaps more intuitive than the one on color variety.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Let me give you one more illustration of the importance of color variety.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of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these images is the same size, 170 by 182 = 30,940 pixels.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They have the same number of pixels, but the color variety varies.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The fewer the possible colors, the less information.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When we get down to a 32 color palette, Lucas’ right cheek begins to look faceted.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There are not enough unique colors to allow for a smooth transition from lit areas to shadows.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At 16 colors or fewer, the impact of assigning nearby pixels the same color is easily visible.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(That is called </a:t>
            </a:r>
            <a:r>
              <a:rPr lang="en-US" sz="2000" i="1" baseline="0" dirty="0" smtClean="0">
                <a:latin typeface="Times New Roman" pitchFamily="18" charset="0"/>
                <a:cs typeface="Times New Roman" pitchFamily="18" charset="0"/>
              </a:rPr>
              <a:t>pixilation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In the last image, every pixel has one of two colors – there is obviously less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4469-1948-49CD-94B9-CA635E31649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6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Google analyzed a sample of a million Internet images and found that most were small.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(Note that the vertical axis of this plot is logarithmically compressed in order to fit it on the screen).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If images are small, you might not consider compression very important – who cares if they are a bit smaller?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Google also found that 65  percent of today’s Web traffic is images.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Saving even a few percent of that would be significant.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A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final point is to distinguish between lossy and lossless compression.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We’ve used image compression as an example, but all types of data can be compressed -- images, audio, video, text and so forth.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When we compress an image information is lost, but it’s still usable.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For that reason, we can tolerate lossy compression for images.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But, we cannot tolerate lossy compression for numeric or text data.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You cannot tolerate even a small change in a payroll spreadsheet file when it is compressed.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You would not want to convert a nine into a one in your pay.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/>
              <a:t>With lossless compression techniques, the file can be de-compressed to create an exact duplicate of the original.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 information is lost during compression.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saw that cropping an image or</a:t>
            </a:r>
            <a:r>
              <a:rPr lang="en-US" sz="2000" baseline="0" dirty="0" smtClean="0"/>
              <a:t> reducing its size discards information.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But increasing its size does not add information, because when we increase the size we reduce color variety.</a:t>
            </a:r>
          </a:p>
          <a:p>
            <a:endParaRPr lang="en-US" sz="2000" baseline="0" dirty="0" smtClean="0"/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2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</a:t>
            </a:r>
            <a:r>
              <a:rPr lang="en-US" sz="2000" baseline="0" dirty="0" smtClean="0"/>
              <a:t> is a technology topic.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Let’s take</a:t>
            </a:r>
            <a:r>
              <a:rPr lang="en-US" sz="2000" baseline="0" dirty="0" smtClean="0"/>
              <a:t> a common sense example.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Did cropping this image discard</a:t>
            </a:r>
            <a:r>
              <a:rPr lang="en-US" sz="2000" baseline="0" dirty="0" smtClean="0"/>
              <a:t> information?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Your intuitive</a:t>
            </a:r>
            <a:r>
              <a:rPr lang="en-US" sz="2000" baseline="0" dirty="0" smtClean="0"/>
              <a:t> answer to this question has to be </a:t>
            </a:r>
            <a:r>
              <a:rPr lang="en-US" sz="2000" i="1" baseline="0" dirty="0" smtClean="0"/>
              <a:t>yes</a:t>
            </a:r>
            <a:r>
              <a:rPr lang="en-US" sz="2000" baseline="0" dirty="0" smtClean="0"/>
              <a:t>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image on the right does not contain information about the bicycle in the back, the sneakers on the left, and so forth.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just shows Lucas’ face.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is also a lot smaller than the original – only 100 by 100 pixels.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That was easy, let’s try another example.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Did resizing this image discard</a:t>
            </a:r>
            <a:r>
              <a:rPr lang="en-US" sz="2000" baseline="0" dirty="0" smtClean="0"/>
              <a:t> information?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still see the context with a bicycle and sneakers, but it seems intuitive that some information is lost.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resized image has less than 1/3 the number of pixels of the original.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Some detail seems to have been lost – do you see the sneakers as clearly in the small image as in the original?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seems that some information was lost in resizing and reducing the number of pixels.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All things being equal, the amount of information in an image is a function of the number of pixels.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More pixels means more information and larger file sizes.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r>
              <a:rPr lang="en-US" sz="2000" dirty="0" smtClean="0"/>
              <a:t>But,</a:t>
            </a:r>
            <a:r>
              <a:rPr lang="en-US" sz="2000" baseline="0" dirty="0" smtClean="0"/>
              <a:t> that is not the whole story.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Let’s see what happens when increase the size of an image.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Increasing the size of an image increases the number of pixels, but does it increase the amount of information?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Pause and think about that question before continuing.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Here we increased the image back to its original size of 163,100 pixels.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Your</a:t>
            </a:r>
            <a:r>
              <a:rPr lang="en-US" sz="2000" baseline="0" dirty="0" smtClean="0"/>
              <a:t> eye can see that increasing the size of the smaller image did not add information.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Instead it resulted in a larger, but blurry image.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(It will look sharper, but smaller if you step back from the screen).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reducing the size of the image destroyed information, why didn’t increasing the size restore it?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Let’s zoom in and see what happens when we resize an image.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</a:t>
            </a:r>
            <a:r>
              <a:rPr lang="en-US" sz="2000" baseline="0" dirty="0" smtClean="0"/>
              <a:t> decreasing the size of an image, multiple pixels are replaced by one.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In this example, </a:t>
            </a:r>
            <a:r>
              <a:rPr lang="en-US" sz="2000" baseline="0" dirty="0" smtClean="0"/>
              <a:t>four pixels, each with a different color, are replaced by one pixel with a single “average” color.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Information is lost because there are fewer pixels and also less color variety in the smaller image.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What happens when we increase image size?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 smtClean="0"/>
              <a:t>When we increase the size</a:t>
            </a:r>
            <a:r>
              <a:rPr lang="en-US" sz="2000" b="0" baseline="0" dirty="0" smtClean="0"/>
              <a:t> by 100% , one pixel becomes four.</a:t>
            </a:r>
          </a:p>
          <a:p>
            <a:endParaRPr lang="en-US" sz="2000" b="0" baseline="0" dirty="0" smtClean="0"/>
          </a:p>
          <a:p>
            <a:r>
              <a:rPr lang="en-US" sz="2000" b="0" baseline="0" dirty="0" smtClean="0"/>
              <a:t>But we have not added information because the four new pixels are the same color as the initial pixel.</a:t>
            </a:r>
          </a:p>
          <a:p>
            <a:endParaRPr lang="en-US" sz="2000" b="0" baseline="0" dirty="0" smtClean="0"/>
          </a:p>
          <a:p>
            <a:r>
              <a:rPr lang="en-US" sz="2000" b="0" baseline="0" dirty="0" smtClean="0"/>
              <a:t>It is as if one small pixel became one large pixel – it has the same color, but is bigger. </a:t>
            </a:r>
          </a:p>
          <a:p>
            <a:endParaRPr lang="en-US" sz="2000" b="0" baseline="0" dirty="0" smtClean="0"/>
          </a:p>
          <a:p>
            <a:r>
              <a:rPr lang="en-US" sz="2000" b="0" baseline="0" dirty="0" smtClean="0"/>
              <a:t>The overall image is larger, but the resolution has been cut in half -- no new information has been created.</a:t>
            </a: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If you’re still not convinced</a:t>
            </a:r>
            <a:r>
              <a:rPr lang="en-US" sz="2000" baseline="0" dirty="0" smtClean="0"/>
              <a:t> that resizing an image to make it smaller destroys information and resizing it to make it larger does not add information, consider this extreme example.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started with a 250 by 250 pixel image.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Then I resized it to 1 by 1 – a single pixel.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Its color is the average of the colors of all the pixels in the original image.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Then I resided the 1 by 1 version back to 250 by 250.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As you see, it is as large as the first image, 250 by 250, but each of those pixels now has the same average color.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amount of information in an image is a combined function of the number of pixels and their color variety – the number of different colors they may take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is275topics.blogspot.com/2010/10/data-code-information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none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information, information in an image 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086" y="780756"/>
            <a:ext cx="6249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How much information in an image?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44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468" y="698188"/>
            <a:ext cx="2074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600 by 600 </a:t>
            </a:r>
          </a:p>
          <a:p>
            <a:endParaRPr lang="en-US" sz="3200" dirty="0"/>
          </a:p>
          <a:p>
            <a:r>
              <a:rPr lang="en-US" sz="3200" dirty="0" smtClean="0"/>
              <a:t>360,000 pixels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07468" y="3168135"/>
            <a:ext cx="2665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Information requires variety.</a:t>
            </a:r>
          </a:p>
        </p:txBody>
      </p:sp>
    </p:spTree>
    <p:extLst>
      <p:ext uri="{BB962C8B-B14F-4D97-AF65-F5344CB8AC3E}">
        <p14:creationId xmlns:p14="http://schemas.microsoft.com/office/powerpoint/2010/main" val="211530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742" y="2240524"/>
            <a:ext cx="5630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More pixels → more information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88862" y="3416181"/>
            <a:ext cx="6766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More color variety → more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582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19" y="1346329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2" y="1346329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84" y="1346329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92" y="1346329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2" y="4237790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19" y="4237789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45" y="4237788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92" y="4237785"/>
            <a:ext cx="1621820" cy="1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739" y="3178765"/>
            <a:ext cx="125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256 colors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36043" y="6057938"/>
            <a:ext cx="994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 colors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8535" y="6057938"/>
            <a:ext cx="994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 colors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7368" y="6057938"/>
            <a:ext cx="994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 colors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0739" y="6057938"/>
            <a:ext cx="112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 colors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968690" y="3137290"/>
            <a:ext cx="112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64 colors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7525" y="3211510"/>
            <a:ext cx="125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128 colors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61894" y="3137290"/>
            <a:ext cx="112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 colors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7936" y="296335"/>
            <a:ext cx="6288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Less color variety → less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57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de.google.com/speed/webp/images/Plot1_image_siz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8" y="1228304"/>
            <a:ext cx="7642504" cy="50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5177" y="307885"/>
            <a:ext cx="519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Google study – the big picture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09036" y="1762699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65%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86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69" y="367747"/>
            <a:ext cx="578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Lossy versus lossless compression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24187"/>
              </p:ext>
            </p:extLst>
          </p:nvPr>
        </p:nvGraphicFramePr>
        <p:xfrm>
          <a:off x="4828504" y="1904893"/>
          <a:ext cx="3758904" cy="3943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113"/>
                <a:gridCol w="1411356"/>
                <a:gridCol w="616226"/>
                <a:gridCol w="626165"/>
                <a:gridCol w="64604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Emp. </a:t>
                      </a:r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Hourly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Hours worked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Gross pay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Robinson, Jackie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Ladd, 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Douglas, Kirk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$2,160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Dean, 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Gable, Clark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Davis, Bette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Monroe,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Marylyn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$3,040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Williams, 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Ruth, George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$1,960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Merman, Ethyl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2" y="1950668"/>
            <a:ext cx="3653776" cy="38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53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385" y="875655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756742" y="2240524"/>
            <a:ext cx="5630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More pixels → more information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88862" y="3416181"/>
            <a:ext cx="6766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More color variety → more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036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56" y="373320"/>
            <a:ext cx="351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1406" y="1419709"/>
            <a:ext cx="76611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took two pictures of Lucas on the balcony with a bicycle and sneakers.  For one I had the camera set to low quality mode – 1 million pixels and the second it was set to high quality mode – 5 million pixels.</a:t>
            </a:r>
          </a:p>
          <a:p>
            <a:endParaRPr lang="en-US" sz="1600" dirty="0"/>
          </a:p>
          <a:p>
            <a:r>
              <a:rPr lang="en-US" sz="1600" dirty="0" smtClean="0"/>
              <a:t>Which picture had more information?</a:t>
            </a:r>
          </a:p>
          <a:p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If I cropped both to show just Lucas’ face, which would look sharper?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If I cropped both to show just Lucas’ face, which would </a:t>
            </a:r>
            <a:r>
              <a:rPr lang="en-US" sz="1600" dirty="0" smtClean="0"/>
              <a:t>have more information?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If I cropped a 200 by 200 pixel portion of each, which would show more of his face?</a:t>
            </a:r>
          </a:p>
          <a:p>
            <a:endParaRPr lang="en-US" sz="1600" dirty="0"/>
          </a:p>
          <a:p>
            <a:r>
              <a:rPr lang="en-US" sz="1600" dirty="0" smtClean="0"/>
              <a:t>If I project an image on a large screen like the one in a classroom or auditorium, have I added information?</a:t>
            </a:r>
          </a:p>
          <a:p>
            <a:endParaRPr lang="en-US" sz="1600" dirty="0"/>
          </a:p>
          <a:p>
            <a:r>
              <a:rPr lang="en-US" sz="1600" dirty="0" smtClean="0"/>
              <a:t>If I use my image processing program to zoom in on a portion of the image, have I added information?</a:t>
            </a:r>
          </a:p>
          <a:p>
            <a:endParaRPr lang="en-US" sz="1600" dirty="0"/>
          </a:p>
          <a:p>
            <a:r>
              <a:rPr lang="en-US" sz="1600" dirty="0" smtClean="0"/>
              <a:t>In lossless compression, data is discarded – the compressed file has fewer bits than the original.  How is that possible?  What had to be changed to make it possible?  (Hint: see this presentation: </a:t>
            </a:r>
            <a:r>
              <a:rPr lang="en-US" sz="1600" dirty="0">
                <a:hlinkClick r:id="rId2"/>
              </a:rPr>
              <a:t>http://cis275topics.blogspot.com/2010/10/data-code-information.html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353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Technology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9" y="1570495"/>
            <a:ext cx="3312762" cy="441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4913" y="488197"/>
            <a:ext cx="6114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Does cropping discard information?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49977" y="3779930"/>
            <a:ext cx="169206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62664" y="5989370"/>
            <a:ext cx="277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350 by 466 = 163,100 pixels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57894" y="4256180"/>
            <a:ext cx="145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by 100 = 10,000 pixels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31" y="330368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inetpub\wwwroot\som\presentations\pausebut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90" y="5738172"/>
            <a:ext cx="871728" cy="8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9" y="1570495"/>
            <a:ext cx="3312762" cy="441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8668" y="488197"/>
            <a:ext cx="6806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Does reducing size discard information?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9" y="2517869"/>
            <a:ext cx="18954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610562" y="3779932"/>
            <a:ext cx="135884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3464" y="5053145"/>
            <a:ext cx="151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 by 255 = 50,745 pixels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2664" y="5989370"/>
            <a:ext cx="277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350 by 466 = 163,100 pixels</a:t>
            </a:r>
            <a:endParaRPr lang="en-US" dirty="0"/>
          </a:p>
        </p:txBody>
      </p:sp>
      <p:pic>
        <p:nvPicPr>
          <p:cNvPr id="9" name="Picture 2" descr="C:\inetpub\wwwroot\som\presentations\pausebut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90" y="5738172"/>
            <a:ext cx="871728" cy="8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1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742" y="2643499"/>
            <a:ext cx="5630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More pixels → more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710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75" y="1570489"/>
            <a:ext cx="3318325" cy="44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3645" y="488197"/>
            <a:ext cx="7236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Does increasing size increase information?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4" y="2517866"/>
            <a:ext cx="18954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25639" y="3779930"/>
            <a:ext cx="135884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6342" y="5053145"/>
            <a:ext cx="151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 by 255 = 50,745 pixels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7691" y="5989364"/>
            <a:ext cx="277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350 by 466 = 163,100 pixels</a:t>
            </a:r>
            <a:endParaRPr lang="en-US" dirty="0"/>
          </a:p>
        </p:txBody>
      </p:sp>
      <p:pic>
        <p:nvPicPr>
          <p:cNvPr id="10" name="Picture 2" descr="C:\inetpub\wwwroot\som\presentations\pausebut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2" y="5852494"/>
            <a:ext cx="871728" cy="8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7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82" y="2958250"/>
            <a:ext cx="1290312" cy="13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7" y="2315906"/>
            <a:ext cx="2482815" cy="260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315626" y="3616616"/>
            <a:ext cx="169206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67181" y="692209"/>
            <a:ext cx="360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Resize, decrease size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214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66" y="3052640"/>
            <a:ext cx="1290312" cy="13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88" y="2144146"/>
            <a:ext cx="29908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2931204" y="3711009"/>
            <a:ext cx="1692067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1683" y="692209"/>
            <a:ext cx="3500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Resize, increase size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76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3" y="248221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58" y="248221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57078" y="3662102"/>
            <a:ext cx="997528" cy="107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662102"/>
            <a:ext cx="9525" cy="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4913325" y="3672840"/>
            <a:ext cx="997528" cy="107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57287" y="730798"/>
            <a:ext cx="3619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An extreme example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539" y="4863465"/>
            <a:ext cx="143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by 250 = 62,500 pixels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6904" y="4863465"/>
            <a:ext cx="143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by 250 = 62,500 pixels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66085" y="3822495"/>
            <a:ext cx="8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1674</Words>
  <Application>Microsoft Office PowerPoint</Application>
  <PresentationFormat>On-screen Show (4:3)</PresentationFormat>
  <Paragraphs>271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53</cp:revision>
  <dcterms:created xsi:type="dcterms:W3CDTF">2010-07-13T13:09:27Z</dcterms:created>
  <dcterms:modified xsi:type="dcterms:W3CDTF">2012-05-02T01:26:42Z</dcterms:modified>
</cp:coreProperties>
</file>