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67" autoAdjust="0"/>
  </p:normalViewPr>
  <p:slideViewPr>
    <p:cSldViewPr snapToGrid="0">
      <p:cViewPr varScale="1">
        <p:scale>
          <a:sx n="83" d="100"/>
          <a:sy n="83" d="100"/>
        </p:scale>
        <p:origin x="-141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83C31-1441-4F77-9B57-C88F09C8AD8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8339D-00D2-4146-9693-F761FC06A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00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UzWgPE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 Well,</a:t>
            </a:r>
            <a:r>
              <a:rPr lang="en-US" sz="2000" baseline="0" dirty="0" smtClean="0"/>
              <a:t> </a:t>
            </a:r>
            <a:r>
              <a:rPr lang="en-US" sz="2000" dirty="0" smtClean="0"/>
              <a:t>an early online community, had a </a:t>
            </a:r>
            <a:r>
              <a:rPr lang="en-US" sz="2000" baseline="0" dirty="0" smtClean="0"/>
              <a:t>saying “you own your own words.”  (http://bit.ly/SX1e9F)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What you say online may come back to haunt you, so think twice before posting something controversial.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Representative Jim Jordan of Ohio (http://jordan.house.gov/) learned that lesson on November 16, when the Republican Study Committee (RSC, http://rsc.jordan.house.gov/), which he chairs, published “The Three Myths of Copyright,”  a well reasoned critique of the copyright and patent systems and their impact on the economy.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9E886-3005-4E19-B40D-2432B16E81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74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aseline="0" dirty="0" smtClean="0"/>
              <a:t>The well-reasoned critique was consistent with Jordan’s view of the government and free enterprise, but it disappeared from his Web site soon after it was published.</a:t>
            </a:r>
          </a:p>
          <a:p>
            <a:endParaRPr lang="en-US" sz="2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/>
              <a:t>But,</a:t>
            </a:r>
            <a:r>
              <a:rPr lang="en-US" sz="2000" baseline="0" dirty="0" smtClean="0"/>
              <a:t> Lauren Weinstein had made a copy of  the RSC document and published it on his excellent blog (</a:t>
            </a:r>
            <a:r>
              <a:rPr lang="en-US" sz="2000" dirty="0" smtClean="0">
                <a:hlinkClick r:id="rId3"/>
              </a:rPr>
              <a:t>http://bit.ly/UzWgPE</a:t>
            </a:r>
            <a:r>
              <a:rPr lang="en-US" sz="2000" baseline="0" dirty="0" smtClean="0"/>
              <a:t>).  Note that Lauren marked it as “withdrawn,” since it was no longer on Jordan’s Web site.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Jordan has learned a lesson about Internet publication – you own your own words and they are difficult to erase.</a:t>
            </a:r>
          </a:p>
          <a:p>
            <a:endParaRPr lang="en-US" sz="2000" baseline="0" dirty="0" smtClean="0"/>
          </a:p>
          <a:p>
            <a:r>
              <a:rPr lang="en-US" sz="2000" baseline="0" dirty="0" smtClean="0"/>
              <a:t>And we citizens have gotten another look at the morality of politics and the rapidity with which principle and reason can be set aside.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9E886-3005-4E19-B40D-2432B16E815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1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0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3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6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8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5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85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5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9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0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2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3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1B99D-9C0F-4790-8C61-87D4178BC775}" type="datetimeFigureOut">
              <a:rPr lang="en-US" smtClean="0"/>
              <a:t>11/18/2012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1CAD5-2B13-4F4B-880F-80682E91AF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72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bit.ly/UzWgPE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8261" y="1609344"/>
            <a:ext cx="29674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Teachable moment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24844" y="3337560"/>
            <a:ext cx="38548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 careful what you post or write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Critique of copyright and patent law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ntellectual property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0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474" y="1308846"/>
            <a:ext cx="4975053" cy="476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52537" y="322729"/>
            <a:ext cx="6172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On the Internet, you own you own words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118848" y="1719590"/>
            <a:ext cx="1537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Whoops!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0787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635" y="990104"/>
            <a:ext cx="3145377" cy="320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3895"/>
            <a:ext cx="5237749" cy="247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63202" y="4624899"/>
            <a:ext cx="6541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See it at:  </a:t>
            </a:r>
            <a:r>
              <a:rPr lang="en-US" sz="2400" dirty="0" smtClean="0">
                <a:hlinkClick r:id="rId5"/>
              </a:rPr>
              <a:t>http</a:t>
            </a:r>
            <a:r>
              <a:rPr lang="en-US" sz="2400" dirty="0">
                <a:hlinkClick r:id="rId5"/>
              </a:rPr>
              <a:t>://bit.ly/UzWgPE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66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255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</dc:creator>
  <cp:lastModifiedBy>Larry</cp:lastModifiedBy>
  <cp:revision>4</cp:revision>
  <dcterms:created xsi:type="dcterms:W3CDTF">2012-11-18T21:27:12Z</dcterms:created>
  <dcterms:modified xsi:type="dcterms:W3CDTF">2012-11-19T08:26:01Z</dcterms:modified>
</cp:coreProperties>
</file>