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57" r:id="rId4"/>
    <p:sldId id="267" r:id="rId5"/>
    <p:sldId id="279" r:id="rId6"/>
    <p:sldId id="278" r:id="rId7"/>
    <p:sldId id="281" r:id="rId8"/>
    <p:sldId id="280" r:id="rId9"/>
    <p:sldId id="269" r:id="rId10"/>
    <p:sldId id="271" r:id="rId11"/>
    <p:sldId id="277" r:id="rId12"/>
    <p:sldId id="274" r:id="rId13"/>
    <p:sldId id="287" r:id="rId14"/>
    <p:sldId id="288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765" autoAdjust="0"/>
  </p:normalViewPr>
  <p:slideViewPr>
    <p:cSldViewPr snapToGrid="0" snapToObjects="1">
      <p:cViewPr varScale="1">
        <p:scale>
          <a:sx n="43" d="100"/>
          <a:sy n="43" d="100"/>
        </p:scale>
        <p:origin x="2317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A7B8-C9E3-430F-AF36-0900B4878D3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1822-4C48-4054-802C-DE4A10B7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</a:t>
            </a:r>
            <a:r>
              <a:rPr lang="en-US" sz="2000" baseline="0" dirty="0" smtClean="0"/>
              <a:t> presentation shows you how to add independent layers to a background image.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key concept is that of layered images.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 created a fourth layer and added a text label to it.</a:t>
            </a:r>
          </a:p>
          <a:p>
            <a:endParaRPr lang="en-US" sz="2000" dirty="0" smtClean="0"/>
          </a:p>
          <a:p>
            <a:r>
              <a:rPr lang="en-US" sz="2000" dirty="0" smtClean="0"/>
              <a:t>I</a:t>
            </a:r>
            <a:r>
              <a:rPr lang="en-US" sz="2000" baseline="0" dirty="0" smtClean="0"/>
              <a:t> moved it to a spot just above the ball.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27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 added a fifth</a:t>
            </a:r>
            <a:r>
              <a:rPr lang="en-US" sz="2000" baseline="0" dirty="0" smtClean="0"/>
              <a:t> layer and placed the “Miss?” label above the second ball.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07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</a:t>
            </a:r>
            <a:r>
              <a:rPr lang="en-US" sz="2000" baseline="0" dirty="0" smtClean="0"/>
              <a:t> final image is five layers deep.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When we are finished we can merge the layers down, creating a single, flat image.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Note that the layers are mostly transparent.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You can just see the red text on layers four and five.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you look very carefully, you can just see the “missed” ball on layer 3.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31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you see the five layers.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40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77970-64F3-4074-8BED-90F4FCD6F303}" type="slidenum">
              <a:rPr lang="en-US"/>
              <a:pPr/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presentation</a:t>
            </a:r>
            <a:r>
              <a:rPr lang="en-US" sz="2000" baseline="0" dirty="0" smtClean="0"/>
              <a:t> deals with image content creation.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</a:t>
            </a:r>
            <a:r>
              <a:rPr lang="en-US" sz="2000" baseline="0" dirty="0" smtClean="0"/>
              <a:t> started with a picture of a baseball player swinging a bat and added two small images of baseballs and two text labels.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Each</a:t>
            </a:r>
            <a:r>
              <a:rPr lang="en-US" sz="2000" baseline="0" dirty="0" smtClean="0"/>
              <a:t> ball and label is on a different transparent layer “above” the background image.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1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</a:t>
            </a:r>
            <a:r>
              <a:rPr lang="en-US" sz="2000" baseline="0" dirty="0" smtClean="0"/>
              <a:t> used two images – a </a:t>
            </a:r>
            <a:r>
              <a:rPr lang="en-US" sz="2000" dirty="0" smtClean="0"/>
              <a:t>background image showing</a:t>
            </a:r>
            <a:r>
              <a:rPr lang="en-US" sz="2000" baseline="0" dirty="0" smtClean="0"/>
              <a:t> the batter and catcher and a very small picture of a baseball.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1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/>
              <a:t>I started with the background image.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0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Next I added a new transparent layer on top of the background image.</a:t>
            </a:r>
          </a:p>
          <a:p>
            <a:endParaRPr lang="en-US" sz="2000" dirty="0" smtClean="0"/>
          </a:p>
          <a:p>
            <a:r>
              <a:rPr lang="en-US" sz="2000" dirty="0" smtClean="0"/>
              <a:t>Note that the image looks the same as before, because the second layer is transparent.</a:t>
            </a:r>
          </a:p>
          <a:p>
            <a:endParaRPr lang="en-US" sz="2000" dirty="0" smtClean="0"/>
          </a:p>
          <a:p>
            <a:r>
              <a:rPr lang="en-US" sz="2000" dirty="0" smtClean="0"/>
              <a:t>It is as if you</a:t>
            </a:r>
            <a:r>
              <a:rPr lang="en-US" sz="2000" baseline="0" dirty="0" smtClean="0"/>
              <a:t> placed a piece of clear glass on top of a picture.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But the layer window on the right has changed – we see a background layer and layer 2.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Layer two is shown as a grey and white checkerboard, indicating that the entire layer is transparent.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Any portion of a layer that is shown using this checkerboard pattern will be transparent.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checkboxes indicate that both layers are to be visible.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Level 2 is highlighted indicating that anything added to the image will be on layer 2.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80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 copied the small baseball image onto layer 2 and moved</a:t>
            </a:r>
            <a:r>
              <a:rPr lang="en-US" sz="2000" baseline="0" dirty="0" smtClean="0"/>
              <a:t> it to the place I wanted it.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Since layer 2 is transparent, I could see where it was relative to the background image.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87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 left it in</a:t>
            </a:r>
            <a:r>
              <a:rPr lang="en-US" sz="2000" baseline="0" dirty="0" smtClean="0"/>
              <a:t> this position and was ready to create another layer and add the second ball.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4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 added a third layer and positioned</a:t>
            </a:r>
            <a:r>
              <a:rPr lang="en-US" sz="2000" baseline="0" dirty="0" smtClean="0"/>
              <a:t> the second ball on it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C2E8-6208-4D0D-8105-A8D78B424E2F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doc/latest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etpaint.net/doc/latest/WorkingWithLayers.html" TargetMode="External"/><Relationship Id="rId4" Type="http://schemas.openxmlformats.org/officeDocument/2006/relationships/hyperlink" Target="http://www.getpaint.net/doc/latest/WebLink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71593" y="21490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kills</a:t>
            </a:r>
            <a:r>
              <a:rPr lang="en-US" sz="2800" dirty="0" smtClean="0"/>
              <a:t>:  Adding independent layers to images</a:t>
            </a: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oncepts</a:t>
            </a:r>
            <a:r>
              <a:rPr lang="en-US" sz="2800" dirty="0" smtClean="0"/>
              <a:t>:  Image layers</a:t>
            </a:r>
            <a:endParaRPr lang="en-US" sz="28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8083" y="780756"/>
            <a:ext cx="1227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Layers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7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2481" y="565263"/>
            <a:ext cx="363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Layer 4 with a text label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56852"/>
            <a:ext cx="47625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1590" y="5918685"/>
            <a:ext cx="667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will I do next?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9" y="5879558"/>
            <a:ext cx="447586" cy="4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20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5812" y="565263"/>
            <a:ext cx="5072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Layer 5 with the second text label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56852"/>
            <a:ext cx="47625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86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4" y="1860092"/>
            <a:ext cx="2330244" cy="364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955882" y="2296761"/>
            <a:ext cx="1876970" cy="2764337"/>
            <a:chOff x="3014002" y="2296761"/>
            <a:chExt cx="2131331" cy="3044901"/>
          </a:xfrm>
        </p:grpSpPr>
        <p:sp>
          <p:nvSpPr>
            <p:cNvPr id="2" name="TextBox 1"/>
            <p:cNvSpPr txBox="1"/>
            <p:nvPr/>
          </p:nvSpPr>
          <p:spPr>
            <a:xfrm>
              <a:off x="3035268" y="4941552"/>
              <a:ext cx="2110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Background image</a:t>
              </a:r>
              <a:endParaRPr 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14002" y="2296761"/>
              <a:ext cx="1244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Miss? </a:t>
              </a:r>
              <a:r>
                <a:rPr lang="en-US" sz="2000" dirty="0" smtClean="0"/>
                <a:t>text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23322" y="2911007"/>
              <a:ext cx="1065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Hit? </a:t>
              </a:r>
              <a:r>
                <a:rPr lang="en-US" sz="2000" dirty="0" smtClean="0"/>
                <a:t>text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23322" y="3622061"/>
              <a:ext cx="13628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Missed ball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38753" y="4280553"/>
              <a:ext cx="925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Hit ball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26192" y="555874"/>
            <a:ext cx="1691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Five layers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13" y="1860092"/>
            <a:ext cx="27717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260043" y="2966485"/>
            <a:ext cx="5103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20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12" y="1670202"/>
            <a:ext cx="2104224" cy="1565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50" y="4284441"/>
            <a:ext cx="2104224" cy="1565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12" y="4274387"/>
            <a:ext cx="2104224" cy="1565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50" y="1670202"/>
            <a:ext cx="2104224" cy="1565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3752" y="3402622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Layer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6314" y="3402622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Layer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3751" y="6008076"/>
            <a:ext cx="85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Layer 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6313" y="6008076"/>
            <a:ext cx="85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Layer 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7226" y="3402622"/>
            <a:ext cx="19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84385" y="427247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5" y="1670200"/>
            <a:ext cx="2104224" cy="156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05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558" y="777040"/>
            <a:ext cx="351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Self-study questions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53525" y="2222554"/>
            <a:ext cx="70369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Which Paint.net tool did we use to position the layers?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Which </a:t>
            </a:r>
            <a:r>
              <a:rPr lang="en-US" dirty="0"/>
              <a:t>Paint.net tool did we use to </a:t>
            </a:r>
            <a:r>
              <a:rPr lang="en-US" dirty="0" smtClean="0"/>
              <a:t>create the text labels?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created transparent layers, but layers can be anywhere from completely opaque to completely transparent.  What would our image have looked like if Layer 4 were opaque?  (Experiment using layer properties – </a:t>
            </a:r>
            <a:r>
              <a:rPr lang="en-US" dirty="0" err="1" smtClean="0"/>
              <a:t>Fn</a:t>
            </a:r>
            <a:r>
              <a:rPr lang="en-US" dirty="0" smtClean="0"/>
              <a:t> key 4).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used </a:t>
            </a:r>
            <a:r>
              <a:rPr lang="en-US" i="1" dirty="0" smtClean="0"/>
              <a:t>normal</a:t>
            </a:r>
            <a:r>
              <a:rPr lang="en-US" dirty="0" smtClean="0"/>
              <a:t> mode layers, but several other modes are available.  Pick one  (using </a:t>
            </a:r>
            <a:r>
              <a:rPr lang="en-US" dirty="0" err="1" smtClean="0"/>
              <a:t>Fn</a:t>
            </a:r>
            <a:r>
              <a:rPr lang="en-US" dirty="0" smtClean="0"/>
              <a:t> Key 4) and experiment with it.  What is its effect?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5976"/>
            <a:ext cx="7772400" cy="1470025"/>
          </a:xfrm>
        </p:spPr>
        <p:txBody>
          <a:bodyPr/>
          <a:lstStyle/>
          <a:p>
            <a:r>
              <a:rPr lang="en-US" sz="3200" dirty="0" smtClean="0"/>
              <a:t>Resources</a:t>
            </a:r>
            <a:endParaRPr lang="en-US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7543" y="1596001"/>
            <a:ext cx="6668915" cy="4396154"/>
          </a:xfrm>
        </p:spPr>
        <p:txBody>
          <a:bodyPr>
            <a:noAutofit/>
          </a:bodyPr>
          <a:lstStyle/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Tutorials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www.getpaint.net/doc/latest/index.html</a:t>
            </a:r>
            <a:endParaRPr lang="en-US" sz="2000" dirty="0" smtClean="0"/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Download, forums, blog and email contact:</a:t>
            </a:r>
          </a:p>
          <a:p>
            <a:pPr algn="l"/>
            <a:r>
              <a:rPr lang="en-US" sz="2000" dirty="0">
                <a:hlinkClick r:id="rId4"/>
              </a:rPr>
              <a:t>http://www.getpaint.net/doc/latest/WebLinks.html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Working with layers:</a:t>
            </a:r>
          </a:p>
          <a:p>
            <a:pPr algn="l"/>
            <a:r>
              <a:rPr lang="en-US" sz="2000" dirty="0">
                <a:hlinkClick r:id="rId5"/>
              </a:rPr>
              <a:t>http://www.getpaint.net/doc/latest/WorkingWithLayers.html</a:t>
            </a:r>
            <a:endParaRPr lang="en-US" sz="2000" dirty="0"/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9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353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383" y="1639164"/>
            <a:ext cx="5823488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Internet concepts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 smtClean="0"/>
              <a:t>Technology</a:t>
            </a:r>
            <a:endParaRPr lang="en-US" dirty="0"/>
          </a:p>
          <a:p>
            <a:pPr lvl="1"/>
            <a:r>
              <a:rPr lang="en-US" dirty="0"/>
              <a:t>Implications</a:t>
            </a:r>
          </a:p>
          <a:p>
            <a:r>
              <a:rPr lang="en-US" sz="2800" dirty="0"/>
              <a:t>Internet skills</a:t>
            </a:r>
          </a:p>
          <a:p>
            <a:pPr lvl="1"/>
            <a:r>
              <a:rPr lang="en-US" dirty="0"/>
              <a:t>Application development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Content </a:t>
            </a:r>
            <a:r>
              <a:rPr lang="en-US" dirty="0" smtClean="0">
                <a:solidFill>
                  <a:srgbClr val="FF0000"/>
                </a:solidFill>
              </a:rPr>
              <a:t>creation </a:t>
            </a:r>
            <a:r>
              <a:rPr lang="en-US" smtClean="0">
                <a:solidFill>
                  <a:srgbClr val="FF0000"/>
                </a:solidFill>
              </a:rPr>
              <a:t>(image)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User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56852"/>
            <a:ext cx="47625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8865" y="565263"/>
            <a:ext cx="1906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Hit or miss?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41590" y="5918685"/>
            <a:ext cx="667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did I make this image?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9" y="5879558"/>
            <a:ext cx="447586" cy="4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56852"/>
            <a:ext cx="47625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5523" y="565263"/>
            <a:ext cx="18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Two images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5819252"/>
            <a:ext cx="1809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96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56852"/>
            <a:ext cx="47625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3119" y="565263"/>
            <a:ext cx="3317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The background layer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177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09" y="3810449"/>
            <a:ext cx="2378362" cy="25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7" y="623316"/>
            <a:ext cx="4520791" cy="33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09" y="762261"/>
            <a:ext cx="2378362" cy="226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1387" y="4965389"/>
            <a:ext cx="4026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Add a new, </a:t>
            </a:r>
          </a:p>
          <a:p>
            <a:r>
              <a:rPr lang="en-US" sz="3200" dirty="0" smtClean="0"/>
              <a:t>transparent layer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20315" y="1105786"/>
            <a:ext cx="5103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87446" y="4437322"/>
            <a:ext cx="5103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4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9629" y="565263"/>
            <a:ext cx="6924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Place the ball on layer 2 and adjust its location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56852"/>
            <a:ext cx="47625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1590" y="5918685"/>
            <a:ext cx="667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tool did I use to adjust the position of the ball?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9" y="5879558"/>
            <a:ext cx="447586" cy="4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58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56852"/>
            <a:ext cx="47625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1590" y="5918685"/>
            <a:ext cx="667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will I do next?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39043" y="565263"/>
            <a:ext cx="2465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Layer 2 finished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9" y="5879558"/>
            <a:ext cx="447586" cy="4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00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56852"/>
            <a:ext cx="47625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5792" y="565263"/>
            <a:ext cx="2465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</a:t>
            </a:r>
            <a:r>
              <a:rPr lang="en-US" sz="2800" dirty="0" smtClean="0"/>
              <a:t>ayer 3 finished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41590" y="5927829"/>
            <a:ext cx="667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will I do next?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9" y="5879558"/>
            <a:ext cx="447586" cy="4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207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703</Words>
  <Application>Microsoft Office PowerPoint</Application>
  <PresentationFormat>On-screen Show (4:3)</PresentationFormat>
  <Paragraphs>116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Where does this topic fit?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Larry</dc:creator>
  <cp:lastModifiedBy>Larry Press</cp:lastModifiedBy>
  <cp:revision>54</cp:revision>
  <dcterms:created xsi:type="dcterms:W3CDTF">2010-07-13T13:09:27Z</dcterms:created>
  <dcterms:modified xsi:type="dcterms:W3CDTF">2020-04-21T18:25:18Z</dcterms:modified>
</cp:coreProperties>
</file>