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CFA1-E4DA-40B9-ADF4-F37FF25D846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DEF19-C79B-42B7-B0ED-B925C31F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6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Trump</a:t>
            </a:r>
            <a:r>
              <a:rPr lang="en-US" baseline="0" dirty="0" smtClean="0"/>
              <a:t> cabinet appointments have added urgency to this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prepare for teaching, I read the supporting material and then speak extemporaneously. I let the students know that they are responsible for reading the annotations (like this one) accompanying the slide,</a:t>
            </a:r>
            <a:r>
              <a:rPr lang="en-US" baseline="0" dirty="0" smtClean="0"/>
              <a:t> following and reading the linked material and </a:t>
            </a:r>
            <a:r>
              <a:rPr lang="en-US" dirty="0" smtClean="0"/>
              <a:t>attempting to answer the</a:t>
            </a:r>
            <a:r>
              <a:rPr lang="en-US" baseline="0" dirty="0" smtClean="0"/>
              <a:t> “stop sign”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the “Source” link for more on the way I use PowerPoint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3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8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0911-D92F-45BC-84B3-B8F764F8EBB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CEF6-0465-43A3-8587-F6947F0C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6/11/teaching-slides-on-political-impact-of.html" TargetMode="External"/><Relationship Id="rId2" Type="http://schemas.openxmlformats.org/officeDocument/2006/relationships/hyperlink" Target="http://cis275topics.blogspot.com/2015/08/blog-pos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som.csudh.edu/fac/lpress/presentations/trumpclintondiscussionslide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gizmodo.com/why-did-trumps-top-fda-pick-delete-all-his-tweets-17912275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pfootnotes.blogspot.com/2017/01/recommended-podcast-interview-of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8I28erYFLc" TargetMode="External"/><Relationship Id="rId6" Type="http://schemas.openxmlformats.org/officeDocument/2006/relationships/hyperlink" Target="http://cis471.blogspot.com/2017/01/history-is-written-and-revised-by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6/12/backing-up-climate-science-dat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s275topics.blogspot.com/2011/03/powerpoint-is-o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868" y="882454"/>
            <a:ext cx="6432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teach a </a:t>
            </a:r>
            <a:r>
              <a:rPr lang="en-US" sz="2400" dirty="0" smtClean="0">
                <a:hlinkClick r:id="rId2"/>
              </a:rPr>
              <a:t>class</a:t>
            </a:r>
            <a:r>
              <a:rPr lang="en-US" sz="2400" dirty="0" smtClean="0"/>
              <a:t> on the applications, implications and technology of the Internet. </a:t>
            </a:r>
          </a:p>
          <a:p>
            <a:endParaRPr lang="en-US" sz="2400" dirty="0"/>
          </a:p>
          <a:p>
            <a:r>
              <a:rPr lang="en-US" sz="2400" dirty="0" smtClean="0"/>
              <a:t>When Donald Trump was nominated, I started a </a:t>
            </a:r>
            <a:r>
              <a:rPr lang="en-US" sz="2400" dirty="0" smtClean="0">
                <a:hlinkClick r:id="rId3"/>
              </a:rPr>
              <a:t>PowerPoint presentation</a:t>
            </a:r>
            <a:r>
              <a:rPr lang="en-US" sz="2400" dirty="0" smtClean="0"/>
              <a:t> on the political implications of the Internet and updated it weekly throughout the term.</a:t>
            </a:r>
          </a:p>
          <a:p>
            <a:endParaRPr lang="en-US" sz="2400" dirty="0" smtClean="0"/>
          </a:p>
          <a:p>
            <a:r>
              <a:rPr lang="en-US" sz="2400" dirty="0" smtClean="0"/>
              <a:t>The term has ended, but I’ve continued updating that presentation. The latest slides are shown below and the cumulative slide deck is </a:t>
            </a:r>
            <a:r>
              <a:rPr lang="en-US" sz="2400" dirty="0" smtClean="0">
                <a:hlinkClick r:id="rId4"/>
              </a:rPr>
              <a:t>here</a:t>
            </a:r>
            <a:r>
              <a:rPr lang="en-US" sz="2400" dirty="0" smtClean="0"/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</p:spTree>
    <p:extLst>
      <p:ext uri="{BB962C8B-B14F-4D97-AF65-F5344CB8AC3E}">
        <p14:creationId xmlns:p14="http://schemas.microsoft.com/office/powerpoint/2010/main" val="934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16" y="1616437"/>
            <a:ext cx="5658318" cy="2310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0815" y="982482"/>
            <a:ext cx="5632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https://twitter.com/balajis/status/810571335508209664</a:t>
            </a:r>
          </a:p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77371" y="807553"/>
            <a:ext cx="38356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Balaji</a:t>
            </a:r>
            <a:r>
              <a:rPr lang="en-US" sz="2000" dirty="0" smtClean="0">
                <a:solidFill>
                  <a:srgbClr val="FF0000"/>
                </a:solidFill>
              </a:rPr>
              <a:t> S. Srinivasan</a:t>
            </a:r>
            <a:r>
              <a:rPr lang="en-US" sz="2000" dirty="0" smtClean="0"/>
              <a:t>, a leading candidate to head the Food and Drug Administration (FDA), had 47.7K Twitter followers. Why did he delete his tweets?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436" y="4225900"/>
            <a:ext cx="89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371" y="2790248"/>
            <a:ext cx="3623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Perhaps it was because they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Were highly critical of the FDA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Revealed conflicts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Were critical of Trump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975" y="5339563"/>
            <a:ext cx="938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History is written by winners. Should political statements and data be preserved? Protected against modification?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" y="5483591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824" y="2844213"/>
            <a:ext cx="4610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83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percent of the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PDFs on </a:t>
            </a: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en-US" i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gov</a:t>
            </a: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and </a:t>
            </a: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.mil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sites were deleted between 2008 and 2012.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headline of the press release for George Bush’s “mission accomplished” speech was first altered then deleted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824" y="4598539"/>
            <a:ext cx="83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825" y="1268576"/>
            <a:ext cx="455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Internet is fragile, with an unreliable political memory</a:t>
            </a:r>
            <a:endParaRPr lang="en-US" sz="2800" dirty="0"/>
          </a:p>
        </p:txBody>
      </p:sp>
      <p:pic>
        <p:nvPicPr>
          <p:cNvPr id="4098" name="Picture 2" descr="http://bushrewrite.americanbridge.org/app/uploads/sites/12/m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90" y="2580517"/>
            <a:ext cx="3876976" cy="28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mideastbeast.com/wp-content/uploads/2016/03/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90" y="1268576"/>
            <a:ext cx="3876976" cy="8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.bp.blogspot.com/-dA3-MW-wNEE/WG_k4FfK67I/AAAAAAAA6nc/eAtrtl0hjb8VH2j_jalPNtkZe5D2GZeEgCLcB/s1600/trumparch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3" y="1228549"/>
            <a:ext cx="2435487" cy="1492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4.bp.blogspot.com/-zMuCel8BTUM/WGws2vMtMxI/AAAAAAAA6YQ/Y1uiENXBRck9vRLsdvRBm1rjkzO9TdvUQCLcB/s1600/sovietcoupwaybackmach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35" y="4200623"/>
            <a:ext cx="2438084" cy="13943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463" y="2732483"/>
            <a:ext cx="261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Focused political archives: audio and video material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6855" y="210589"/>
            <a:ext cx="838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Internet Archive protects the political record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4463" y="5594940"/>
            <a:ext cx="283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Web site backup: over </a:t>
            </a:r>
            <a:r>
              <a:rPr lang="en-US" dirty="0"/>
              <a:t>279 billion Web </a:t>
            </a:r>
            <a:r>
              <a:rPr lang="en-US" dirty="0" smtClean="0"/>
              <a:t>pages saved</a:t>
            </a:r>
            <a:endParaRPr lang="en-US" dirty="0"/>
          </a:p>
        </p:txBody>
      </p:sp>
      <p:pic>
        <p:nvPicPr>
          <p:cNvPr id="8" name="K8I28erYFL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61925" y="1228961"/>
            <a:ext cx="6522346" cy="3668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82949" y="5871939"/>
            <a:ext cx="83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</p:cNvPr>
          <p:cNvSpPr/>
          <p:nvPr/>
        </p:nvSpPr>
        <p:spPr>
          <a:xfrm>
            <a:off x="392688" y="4751019"/>
            <a:ext cx="93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688" y="2299527"/>
            <a:ext cx="3836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Internet Archive collaborates with other, more specialized archive projects.</a:t>
            </a:r>
          </a:p>
          <a:p>
            <a:endParaRPr lang="en-US" sz="2000" dirty="0"/>
          </a:p>
          <a:p>
            <a:r>
              <a:rPr lang="en-US" sz="2000" dirty="0" smtClean="0"/>
              <a:t>They plan to archive Interactive services in the future.</a:t>
            </a:r>
          </a:p>
        </p:txBody>
      </p:sp>
      <p:pic>
        <p:nvPicPr>
          <p:cNvPr id="1028" name="Picture 4" descr="https://2.bp.blogspot.com/-SM2euG-D57M/WFKJjNA9oqI/AAAAAAAA5SY/nszX4NZuiTI3JqeP_Z_wCG0BCJ7ZtunSwCLcB/s1600/nasaglobalwarming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47" y="1002130"/>
            <a:ext cx="6381301" cy="32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88" y="1002130"/>
            <a:ext cx="3837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Climate science </a:t>
            </a:r>
            <a:r>
              <a:rPr lang="en-US" sz="2800" dirty="0"/>
              <a:t>data </a:t>
            </a:r>
            <a:r>
              <a:rPr lang="en-US" sz="2800" dirty="0" smtClean="0"/>
              <a:t> and research archive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82" y="2019971"/>
            <a:ext cx="3464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Few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inks </a:t>
            </a:r>
            <a:r>
              <a:rPr lang="en-US" sz="2000" dirty="0"/>
              <a:t>to supporting </a:t>
            </a:r>
            <a:r>
              <a:rPr lang="en-US" sz="2000" dirty="0" smtClean="0"/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“Stop sign</a:t>
            </a:r>
            <a:r>
              <a:rPr lang="en-US" sz="2000" dirty="0"/>
              <a:t>" </a:t>
            </a:r>
            <a:r>
              <a:rPr lang="en-US" sz="2000" dirty="0" smtClean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52" y="862643"/>
            <a:ext cx="6726122" cy="50780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9782" y="52840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Source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29782" y="1065864"/>
            <a:ext cx="334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on my </a:t>
            </a:r>
            <a:r>
              <a:rPr lang="en-US" sz="2800" dirty="0" smtClean="0"/>
              <a:t>PowerPoint </a:t>
            </a:r>
            <a:r>
              <a:rPr lang="en-US" sz="28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6887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358</Words>
  <Application>Microsoft Office PowerPoint</Application>
  <PresentationFormat>Widescreen</PresentationFormat>
  <Paragraphs>43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Press</dc:creator>
  <cp:lastModifiedBy>Larry Press</cp:lastModifiedBy>
  <cp:revision>2</cp:revision>
  <dcterms:created xsi:type="dcterms:W3CDTF">2017-01-19T16:36:36Z</dcterms:created>
  <dcterms:modified xsi:type="dcterms:W3CDTF">2017-01-19T16:40:09Z</dcterms:modified>
</cp:coreProperties>
</file>