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4" r:id="rId3"/>
    <p:sldId id="265" r:id="rId4"/>
    <p:sldId id="26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D13B-7B9F-4FF5-A996-0FFE559515D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D8A0-1ADC-463B-B938-305FA254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German Parliament’s computer network was hacked in May 2015.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German intelligence agency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concluded that the attack was most likely the work of their Russian counterparts.</a:t>
            </a:r>
            <a:endParaRPr lang="en-US" dirty="0" smtClean="0"/>
          </a:p>
          <a:p>
            <a:r>
              <a:rPr lang="en-US" dirty="0" smtClean="0"/>
              <a:t>https://www.nytimes.com/2016/12/08/world/europe/germany-russia-hacking.html?_r=0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9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Some, but not all affiliated fact-checking </a:t>
            </a:r>
            <a:r>
              <a:rPr lang="en-US" dirty="0" err="1" smtClean="0"/>
              <a:t>organizatons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prepare for teaching, I read the supporting material and then speak extemporaneously. I let the students know that they are responsible for reading the annotations (like this one) accompanying the slide,</a:t>
            </a:r>
            <a:r>
              <a:rPr lang="en-US" baseline="0" dirty="0" smtClean="0"/>
              <a:t> following and reading the linked material and </a:t>
            </a:r>
            <a:r>
              <a:rPr lang="en-US" dirty="0" smtClean="0"/>
              <a:t>attempting to answer the</a:t>
            </a:r>
            <a:r>
              <a:rPr lang="en-US" baseline="0" dirty="0" smtClean="0"/>
              <a:t> “stop sign”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the “Source” link for more on the way I use PowerPoint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FA95-4A75-468B-B2E8-5C89D0EAACF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C582-6DAB-4FDC-B679-37BDC79EC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6/11/teaching-slides-on-political-impact-of.html" TargetMode="External"/><Relationship Id="rId2" Type="http://schemas.openxmlformats.org/officeDocument/2006/relationships/hyperlink" Target="http://cis275topics.blogspot.com/2015/08/blog-post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som.csudh.edu/fac/lpress/presentations/trumpclintondiscussionslides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7/01/15/media/facebook-fake-news-warning-labels-germany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newsroom.fb.com/news/2016/12/news-feed-fyi-addressing-hoaxes-and-fake-new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ynter.org/fact-checkers-code-of-principl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is275topics.blogspot.com/2011/03/powerpoint-is-o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868" y="882454"/>
            <a:ext cx="6432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teach a </a:t>
            </a:r>
            <a:r>
              <a:rPr lang="en-US" sz="2400" dirty="0" smtClean="0">
                <a:hlinkClick r:id="rId2"/>
              </a:rPr>
              <a:t>class</a:t>
            </a:r>
            <a:r>
              <a:rPr lang="en-US" sz="2400" dirty="0" smtClean="0"/>
              <a:t> on the applications, implications and technology of the Internet. </a:t>
            </a:r>
          </a:p>
          <a:p>
            <a:endParaRPr lang="en-US" sz="2400" dirty="0"/>
          </a:p>
          <a:p>
            <a:r>
              <a:rPr lang="en-US" sz="2400" dirty="0" smtClean="0"/>
              <a:t>When Donald Trump was nominated, I started a </a:t>
            </a:r>
            <a:r>
              <a:rPr lang="en-US" sz="2400" dirty="0" smtClean="0">
                <a:hlinkClick r:id="rId3"/>
              </a:rPr>
              <a:t>PowerPoint presentation</a:t>
            </a:r>
            <a:r>
              <a:rPr lang="en-US" sz="2400" dirty="0" smtClean="0"/>
              <a:t> on the political implications of the Internet and updated it weekly throughout the term.</a:t>
            </a:r>
          </a:p>
          <a:p>
            <a:endParaRPr lang="en-US" sz="2400" dirty="0" smtClean="0"/>
          </a:p>
          <a:p>
            <a:r>
              <a:rPr lang="en-US" sz="2400" dirty="0" smtClean="0"/>
              <a:t>The term has ended, but I’ve continued updating that presentation. The latest slides are shown below and the cumulative slide deck is </a:t>
            </a:r>
            <a:r>
              <a:rPr lang="en-US" sz="2400" dirty="0" smtClean="0">
                <a:hlinkClick r:id="rId4"/>
              </a:rPr>
              <a:t>here</a:t>
            </a:r>
            <a:r>
              <a:rPr lang="en-US" sz="2400" dirty="0" smtClean="0"/>
              <a:t>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</p:spTree>
    <p:extLst>
      <p:ext uri="{BB962C8B-B14F-4D97-AF65-F5344CB8AC3E}">
        <p14:creationId xmlns:p14="http://schemas.microsoft.com/office/powerpoint/2010/main" val="4085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059" y="5107622"/>
            <a:ext cx="87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826" y="1029373"/>
            <a:ext cx="7134900" cy="1054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059" y="3476406"/>
            <a:ext cx="4295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 extension of </a:t>
            </a:r>
            <a:r>
              <a:rPr lang="en-US" sz="2000" dirty="0" smtClean="0">
                <a:hlinkClick r:id="rId5"/>
              </a:rPr>
              <a:t>Facebook’s US trial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Version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time for the next German 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Fact-checking by selected members of the Fact-Checking Network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676" y="5427722"/>
            <a:ext cx="2600657" cy="8890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6059" y="2934311"/>
            <a:ext cx="4819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NN"/>
              </a:rPr>
              <a:t>Facebook to flag fake news in Germany</a:t>
            </a:r>
            <a:endParaRPr lang="en-US" sz="2000" dirty="0">
              <a:solidFill>
                <a:srgbClr val="000000"/>
              </a:solidFill>
              <a:latin typeface="CNN"/>
            </a:endParaRPr>
          </a:p>
        </p:txBody>
      </p:sp>
    </p:spTree>
    <p:extLst>
      <p:ext uri="{BB962C8B-B14F-4D97-AF65-F5344CB8AC3E}">
        <p14:creationId xmlns:p14="http://schemas.microsoft.com/office/powerpoint/2010/main" val="34507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380" y="2165995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Commitment to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Nonpartisanship and 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Transparency of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Transparency of funding and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Transparency </a:t>
            </a:r>
            <a:r>
              <a:rPr lang="en-US" sz="2000" dirty="0"/>
              <a:t>of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Open, honest </a:t>
            </a:r>
            <a:r>
              <a:rPr lang="en-US" sz="2000" dirty="0" smtClean="0"/>
              <a:t>corrections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dirty="0" smtClean="0"/>
              <a:t>43 Members to date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7380" y="5236970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380" y="63099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Poynter OS Disp"/>
              </a:rPr>
              <a:t>International Fact-Checking Network fact-checkers’ code of principles</a:t>
            </a:r>
            <a:endParaRPr lang="en-US" sz="2800" i="0" dirty="0">
              <a:solidFill>
                <a:srgbClr val="333333"/>
              </a:solidFill>
              <a:effectLst/>
              <a:latin typeface="Poynter OS Disp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676" y="5427722"/>
            <a:ext cx="2600657" cy="8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061" y="516348"/>
            <a:ext cx="3585407" cy="2380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91062" y="3615868"/>
            <a:ext cx="3585406" cy="2380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790" y="646976"/>
            <a:ext cx="47083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Duke University and the Fact-Checking Network both track fact-checkers</a:t>
            </a:r>
          </a:p>
          <a:p>
            <a:r>
              <a:rPr lang="en-US" sz="2000" dirty="0" smtClean="0"/>
              <a:t>(See previous slide for links)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1583" y="4806314"/>
            <a:ext cx="5259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they pool their resources?</a:t>
            </a:r>
          </a:p>
          <a:p>
            <a:r>
              <a:rPr lang="en-US" dirty="0" smtClean="0"/>
              <a:t>Could there be a standard application programming interface to facilitate fact-check sharing?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0" y="5058064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82" y="2019971"/>
            <a:ext cx="3464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Few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inks </a:t>
            </a:r>
            <a:r>
              <a:rPr lang="en-US" sz="2000" dirty="0"/>
              <a:t>to supporting </a:t>
            </a:r>
            <a:r>
              <a:rPr lang="en-US" sz="2000" dirty="0" smtClean="0"/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“Stop sign</a:t>
            </a:r>
            <a:r>
              <a:rPr lang="en-US" sz="2000" dirty="0"/>
              <a:t>" </a:t>
            </a:r>
            <a:r>
              <a:rPr lang="en-US" sz="2000" dirty="0" smtClean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52" y="862643"/>
            <a:ext cx="6726122" cy="50780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9782" y="52840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Source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29782" y="1065864"/>
            <a:ext cx="3341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on my </a:t>
            </a:r>
            <a:r>
              <a:rPr lang="en-US" sz="2800" dirty="0" smtClean="0"/>
              <a:t>PowerPoint </a:t>
            </a:r>
            <a:r>
              <a:rPr lang="en-US" sz="2800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5994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313</Words>
  <Application>Microsoft Office PowerPoint</Application>
  <PresentationFormat>Widescreen</PresentationFormat>
  <Paragraphs>44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CNN</vt:lpstr>
      <vt:lpstr>Poynter OS Disp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Press</dc:creator>
  <cp:lastModifiedBy>Larry Press</cp:lastModifiedBy>
  <cp:revision>5</cp:revision>
  <dcterms:created xsi:type="dcterms:W3CDTF">2017-01-17T17:38:57Z</dcterms:created>
  <dcterms:modified xsi:type="dcterms:W3CDTF">2017-01-17T18:11:40Z</dcterms:modified>
</cp:coreProperties>
</file>