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58" autoAdjust="0"/>
    <p:restoredTop sz="94660"/>
  </p:normalViewPr>
  <p:slideViewPr>
    <p:cSldViewPr snapToGrid="0">
      <p:cViewPr varScale="1">
        <p:scale>
          <a:sx n="80" d="100"/>
          <a:sy n="80" d="100"/>
        </p:scale>
        <p:origin x="45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076FB-42C6-436C-A177-5CD3AEBA5704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BA84B-864B-4F37-B824-FA0FCD65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5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“Virginia Hale” is a prolific writer,</a:t>
            </a:r>
            <a:r>
              <a:rPr lang="en-US" baseline="0" dirty="0" smtClean="0"/>
              <a:t> yet has no Wikipedia entry.</a:t>
            </a:r>
          </a:p>
          <a:p>
            <a:endParaRPr lang="en-US" baseline="0" dirty="0" smtClean="0"/>
          </a:p>
          <a:p>
            <a:r>
              <a:rPr lang="en-US" dirty="0" smtClean="0"/>
              <a:t>I wonder</a:t>
            </a:r>
            <a:r>
              <a:rPr lang="en-US" baseline="0" dirty="0" smtClean="0"/>
              <a:t> whether “Virginia Hale” is a pseudonym for a group of writers – perhaps free lancers.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would love to meet Virginia.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</a:t>
            </a:r>
            <a:r>
              <a:rPr lang="en-US" baseline="0" dirty="0" smtClean="0"/>
              <a:t> media executive Bannon is a master of social media (as Leni Re was a master of cinema) and </a:t>
            </a:r>
            <a:r>
              <a:rPr lang="en-US" baseline="0" dirty="0" err="1" smtClean="0"/>
              <a:t>Gerbels</a:t>
            </a:r>
            <a:r>
              <a:rPr lang="en-US" baseline="0" dirty="0" smtClean="0"/>
              <a:t> was a master of propaganda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 Joseph Goebbels was a German politician and Reich Minister of Propaganda of Nazi Germany from 1933 to 1945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films of Leni Riefenstahl glorified Hitler and his position  before the war.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Goebbels was responsible for propaganda during the war.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Steve Bannon was a successful social media propagandist and campaign CEO before Trump was elected and will also be a senior member of the administration.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views expressed on Breitbart News are reminiscent of the beliefs of Nazi Germany.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there are similarities, the US economy is much stronger than that of Germany was in the period before World War II.  We also have a different and a hopefully independent Supreme Court and Congress.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prepare for teaching, I read the supporting material and then speak extemporaneously. I let the students know that they are responsible for reading the annotations (like this one) accompanying the slide,</a:t>
            </a:r>
            <a:r>
              <a:rPr lang="en-US" baseline="0" dirty="0" smtClean="0"/>
              <a:t> following and reading the linked material and </a:t>
            </a:r>
            <a:r>
              <a:rPr lang="en-US" dirty="0" smtClean="0"/>
              <a:t>attempting to answer the</a:t>
            </a:r>
            <a:r>
              <a:rPr lang="en-US" baseline="0" dirty="0" smtClean="0"/>
              <a:t> “stop sign”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 the “Source” link for more on the way I use PowerPoint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3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2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4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7746C-5F53-4562-B765-8D48CCF2AB45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72F2-62C3-484C-96C5-CE77F1CA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s471.blogspot.com/2016/11/teaching-slides-on-political-impact-of.html" TargetMode="External"/><Relationship Id="rId2" Type="http://schemas.openxmlformats.org/officeDocument/2006/relationships/hyperlink" Target="http://cis275topics.blogspot.com/2015/08/blog-post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som.csudh.edu/fac/lpress/presentations/trumpclintondiscussionslides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itbart.com/london/2017/01/03/dortmund-mob-attack-police-church-aligh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eitbart.com/london/2017/01/03/dortmund-mob-attack-police-church-alight/#disqus_threa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breitbart.com/author/vhal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5344163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eni_Riefenstahl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en.wikipedia.org/wiki/Steve_Bannon" TargetMode="External"/><Relationship Id="rId4" Type="http://schemas.openxmlformats.org/officeDocument/2006/relationships/hyperlink" Target="https://en.wikipedia.org/wiki/Joseph_Goebbel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is275topics.blogspot.com/2011/03/powerpoint-is-o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868" y="882454"/>
            <a:ext cx="64322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teach a </a:t>
            </a:r>
            <a:r>
              <a:rPr lang="en-US" sz="2400" dirty="0" smtClean="0">
                <a:hlinkClick r:id="rId2"/>
              </a:rPr>
              <a:t>class</a:t>
            </a:r>
            <a:r>
              <a:rPr lang="en-US" sz="2400" dirty="0" smtClean="0"/>
              <a:t> on the applications, implications and technology of the Internet. </a:t>
            </a:r>
          </a:p>
          <a:p>
            <a:endParaRPr lang="en-US" sz="2400" dirty="0"/>
          </a:p>
          <a:p>
            <a:r>
              <a:rPr lang="en-US" sz="2400" dirty="0" smtClean="0"/>
              <a:t>When Donald Trump was nominated, I started a </a:t>
            </a:r>
            <a:r>
              <a:rPr lang="en-US" sz="2400" dirty="0" smtClean="0">
                <a:hlinkClick r:id="rId3"/>
              </a:rPr>
              <a:t>PowerPoint presentation</a:t>
            </a:r>
            <a:r>
              <a:rPr lang="en-US" sz="2400" dirty="0" smtClean="0"/>
              <a:t> on the political implications of the Internet and updated it weekly throughout the term.</a:t>
            </a:r>
          </a:p>
          <a:p>
            <a:endParaRPr lang="en-US" sz="2400" dirty="0" smtClean="0"/>
          </a:p>
          <a:p>
            <a:r>
              <a:rPr lang="en-US" sz="2400" dirty="0" smtClean="0"/>
              <a:t>The term has ended, but I’ve continued updating that presentation. The latest slides are shown below and the cumulative slide deck is </a:t>
            </a:r>
            <a:r>
              <a:rPr lang="en-US" sz="2400" dirty="0" smtClean="0">
                <a:hlinkClick r:id="rId4"/>
              </a:rPr>
              <a:t>here</a:t>
            </a:r>
            <a:r>
              <a:rPr lang="en-US" sz="2400" dirty="0" smtClean="0"/>
              <a:t>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</p:spTree>
    <p:extLst>
      <p:ext uri="{BB962C8B-B14F-4D97-AF65-F5344CB8AC3E}">
        <p14:creationId xmlns:p14="http://schemas.microsoft.com/office/powerpoint/2010/main" val="41070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078" y="606777"/>
            <a:ext cx="5157825" cy="54340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66078" y="614185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9710" y="754113"/>
            <a:ext cx="3309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Fake story posted on Breitbart.com, January </a:t>
            </a:r>
            <a:r>
              <a:rPr lang="en-US" sz="2800" dirty="0"/>
              <a:t>2, 2016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78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248" y="3369089"/>
            <a:ext cx="6827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There were 4,197 comments as of January 9, 2016.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first comment, </a:t>
            </a:r>
            <a:r>
              <a:rPr lang="en-US" sz="2000" dirty="0" smtClean="0"/>
              <a:t>shown here</a:t>
            </a:r>
            <a:r>
              <a:rPr lang="en-US" sz="2000" dirty="0"/>
              <a:t>, generated a threaded discussion with 838 </a:t>
            </a:r>
            <a:r>
              <a:rPr lang="en-US" sz="2000" dirty="0" smtClean="0"/>
              <a:t>entries.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29841" y="2685538"/>
            <a:ext cx="917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source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39" y="1160341"/>
            <a:ext cx="2261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Engagement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328" y="951280"/>
            <a:ext cx="8004506" cy="158767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51009" y="5791331"/>
            <a:ext cx="712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Read some of the comments – how would you describe them?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9" y="5771611"/>
            <a:ext cx="419830" cy="4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892" y="687191"/>
            <a:ext cx="5071575" cy="546061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4746" y="849663"/>
            <a:ext cx="3131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Fake story written by Virginia Hale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4746" y="2257678"/>
            <a:ext cx="3414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Hale has written hundreds of Breitbart stories.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Hale has written three others since the church fire hoax.</a:t>
            </a: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112742" y="3724394"/>
            <a:ext cx="82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hlinkClick r:id="rId4"/>
              </a:rPr>
              <a:t>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0490" y="4832875"/>
            <a:ext cx="3984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you think “Virginia Hale” is a pseudonym? A real person? A group of free lance writers?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6" y="5130792"/>
            <a:ext cx="419830" cy="4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9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88" y="460228"/>
            <a:ext cx="5344738" cy="592540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8673" y="829622"/>
            <a:ext cx="3808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Google search for “Dortmund church mob” on January 8 2016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08673" y="3018330"/>
            <a:ext cx="361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 January 8, the story had been debunked, but it still came up on the first page in a Google search.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4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555" y="230875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F</a:t>
            </a:r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ounding 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member of the board of Breitbart </a:t>
            </a:r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Executive 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chair of Breitbart News </a:t>
            </a:r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LLC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Former CEO of Trump’s presidential campaign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White House Chief Strategist designate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27423" y="5840941"/>
            <a:ext cx="1467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By </a:t>
            </a:r>
            <a:r>
              <a:rPr lang="en-US" dirty="0">
                <a:hlinkClick r:id="rId3"/>
              </a:rPr>
              <a:t>Don </a:t>
            </a:r>
            <a:r>
              <a:rPr lang="en-US" dirty="0" smtClean="0">
                <a:hlinkClick r:id="rId3"/>
              </a:rPr>
              <a:t>Irvine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s://upload.wikimedia.org/wikipedia/commons/thumb/3/31/Steve_Bannon_2010.jpg/1024px-Steve_Bannon_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34" y="767731"/>
            <a:ext cx="3807345" cy="49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555" y="931362"/>
            <a:ext cx="385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Breitbart Executive Chair, Steve Bannon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28735" y="4547703"/>
            <a:ext cx="3990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you think being a media executive qualifies one to be Chief White House Strategist?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5" y="4845620"/>
            <a:ext cx="419830" cy="4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upload.wikimedia.org/wikipedia/commons/8/87/Leni-Riefenstahl_-_Prof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0" y="1803417"/>
            <a:ext cx="2596289" cy="33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46334" y="5230045"/>
            <a:ext cx="26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oboto"/>
                <a:hlinkClick r:id="rId4"/>
              </a:rPr>
              <a:t>Paul Joseph </a:t>
            </a:r>
            <a:r>
              <a:rPr lang="en-US" dirty="0" smtClean="0">
                <a:solidFill>
                  <a:srgbClr val="222222"/>
                </a:solidFill>
                <a:latin typeface="Roboto"/>
                <a:hlinkClick r:id="rId4"/>
              </a:rPr>
              <a:t>Goebbels</a:t>
            </a:r>
            <a:r>
              <a:rPr lang="en-US" dirty="0" smtClean="0">
                <a:solidFill>
                  <a:srgbClr val="222222"/>
                </a:solidFill>
                <a:latin typeface="Roboto"/>
              </a:rPr>
              <a:t>, 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Reich Minister of Propaganda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4840" y="5181599"/>
            <a:ext cx="272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Steve Bannon</a:t>
            </a:r>
            <a:r>
              <a:rPr lang="en-US" dirty="0" smtClean="0"/>
              <a:t>, social media propagandist, Chief White House Strategist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596" y="1851862"/>
            <a:ext cx="2610762" cy="3378183"/>
          </a:xfrm>
          <a:prstGeom prst="rect">
            <a:avLst/>
          </a:prstGeom>
        </p:spPr>
      </p:pic>
      <p:pic>
        <p:nvPicPr>
          <p:cNvPr id="2064" name="Picture 16" descr="https://upload.wikimedia.org/wikipedia/commons/thumb/3/31/Steve_Bannon_2010.jpg/1024px-Steve_Bannon_2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85" y="1803417"/>
            <a:ext cx="2610762" cy="33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2690" y="5181599"/>
            <a:ext cx="2770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Leni </a:t>
            </a:r>
            <a:r>
              <a:rPr lang="en-US" dirty="0" smtClean="0">
                <a:hlinkClick r:id="rId8"/>
              </a:rPr>
              <a:t>Riefenstahl</a:t>
            </a:r>
            <a:r>
              <a:rPr lang="en-US" dirty="0" smtClean="0"/>
              <a:t>, German film propagandist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2690" y="536976"/>
            <a:ext cx="731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Different media, different nations, some parallels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782" y="2019971"/>
            <a:ext cx="3464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Few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inks </a:t>
            </a:r>
            <a:r>
              <a:rPr lang="en-US" sz="2000" dirty="0"/>
              <a:t>to supporting </a:t>
            </a:r>
            <a:r>
              <a:rPr lang="en-US" sz="2000" dirty="0" smtClean="0"/>
              <a:t>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“Stop sign</a:t>
            </a:r>
            <a:r>
              <a:rPr lang="en-US" sz="2000" dirty="0"/>
              <a:t>" </a:t>
            </a:r>
            <a:r>
              <a:rPr lang="en-US" sz="2000" dirty="0" smtClean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252" y="862643"/>
            <a:ext cx="6726122" cy="50780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29782" y="52840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hlinkClick r:id="rId4"/>
              </a:rPr>
              <a:t>Source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29782" y="1065864"/>
            <a:ext cx="3341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Note on my </a:t>
            </a:r>
            <a:r>
              <a:rPr lang="en-US" sz="2800" dirty="0" smtClean="0"/>
              <a:t>PowerPoint </a:t>
            </a:r>
            <a:r>
              <a:rPr lang="en-US" sz="2800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0466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581</Words>
  <Application>Microsoft Office PowerPoint</Application>
  <PresentationFormat>Widescreen</PresentationFormat>
  <Paragraphs>64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Press</dc:creator>
  <cp:lastModifiedBy>Larry Press</cp:lastModifiedBy>
  <cp:revision>9</cp:revision>
  <dcterms:created xsi:type="dcterms:W3CDTF">2017-01-06T15:04:22Z</dcterms:created>
  <dcterms:modified xsi:type="dcterms:W3CDTF">2017-01-09T17:40:25Z</dcterms:modified>
</cp:coreProperties>
</file>