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64" r:id="rId3"/>
    <p:sldId id="257" r:id="rId4"/>
    <p:sldId id="273" r:id="rId5"/>
    <p:sldId id="266" r:id="rId6"/>
    <p:sldId id="274" r:id="rId7"/>
    <p:sldId id="27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98" autoAdjust="0"/>
  </p:normalViewPr>
  <p:slideViewPr>
    <p:cSldViewPr snapToGrid="0" snapToObjects="1">
      <p:cViewPr varScale="1">
        <p:scale>
          <a:sx n="76" d="100"/>
          <a:sy n="76" d="100"/>
        </p:scale>
        <p:origin x="-26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t>People generally agree that Steve Jobs does great presentations and the</a:t>
            </a:r>
            <a:r>
              <a:rPr lang="en-US" sz="2000" baseline="0" dirty="0" smtClean="0"/>
              <a:t> PowerPoint package that accompanies many text books is not so great.</a:t>
            </a:r>
          </a:p>
          <a:p>
            <a:endParaRPr lang="en-US" sz="2000" baseline="0" dirty="0" smtClean="0"/>
          </a:p>
          <a:p>
            <a:r>
              <a:rPr lang="en-US" sz="2000" baseline="0" dirty="0" smtClean="0"/>
              <a:t>We can learn by watching people like Jobs, and perhaps refine our understanding through research.</a:t>
            </a:r>
          </a:p>
          <a:p>
            <a:endParaRPr lang="en-US" sz="2000" baseline="0" dirty="0" smtClean="0"/>
          </a:p>
          <a:p>
            <a:r>
              <a:rPr lang="en-US" sz="2000" baseline="0" dirty="0" smtClean="0"/>
              <a:t>This presentation covers two questions we might answer by experimenting a little.</a:t>
            </a:r>
            <a:endParaRPr lang="en-US" sz="2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a:t>
            </a:r>
            <a:r>
              <a:rPr lang="en-US" sz="2000" baseline="0" dirty="0" smtClean="0"/>
              <a:t> presentation will help us create better content.</a:t>
            </a:r>
            <a:endParaRPr lang="en-US" sz="2000" dirty="0" smtClean="0"/>
          </a:p>
          <a:p>
            <a:endParaRPr lang="en-US"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Steve Jobs is</a:t>
            </a:r>
            <a:r>
              <a:rPr lang="en-US" sz="2000" baseline="0" dirty="0" smtClean="0"/>
              <a:t> using images as bullet points in the top slide.</a:t>
            </a:r>
          </a:p>
          <a:p>
            <a:endParaRPr lang="en-US" sz="2000" baseline="0" dirty="0" smtClean="0"/>
          </a:p>
          <a:p>
            <a:r>
              <a:rPr lang="en-US" sz="2000" baseline="0" dirty="0" smtClean="0"/>
              <a:t>But would comprehension and retention be improved if the slides were labeled as in the second slide?</a:t>
            </a:r>
          </a:p>
          <a:p>
            <a:endParaRPr lang="en-US" sz="2000" baseline="0" dirty="0" smtClean="0"/>
          </a:p>
          <a:p>
            <a:r>
              <a:rPr lang="en-US" sz="2000" baseline="0" dirty="0" smtClean="0"/>
              <a:t>Reading the short labels would not seem to take much concentration away from what he is saying.</a:t>
            </a:r>
          </a:p>
          <a:p>
            <a:endParaRPr lang="en-US" sz="2000" baseline="0" dirty="0" smtClean="0"/>
          </a:p>
          <a:p>
            <a:r>
              <a:rPr lang="en-US" sz="2000" baseline="0" dirty="0" smtClean="0"/>
              <a:t>My hypothesis would be that something in between would work best.</a:t>
            </a:r>
          </a:p>
          <a:p>
            <a:endParaRPr lang="en-US" sz="2000" baseline="0" dirty="0" smtClean="0"/>
          </a:p>
          <a:p>
            <a:r>
              <a:rPr lang="en-US" sz="2000" baseline="0" dirty="0" smtClean="0"/>
              <a:t>Project the unlabeled slide and ask the audience if they could guess what the labels were – involve them actively.</a:t>
            </a:r>
          </a:p>
          <a:p>
            <a:endParaRPr lang="en-US" sz="2000" baseline="0" dirty="0" smtClean="0"/>
          </a:p>
          <a:p>
            <a:r>
              <a:rPr lang="en-US" sz="2000" baseline="0" dirty="0" smtClean="0"/>
              <a:t>Then reveal the labels and go on with the presentation of the material covered in the slide.</a:t>
            </a:r>
          </a:p>
          <a:p>
            <a:endParaRPr lang="en-US" sz="2000" baseline="0" dirty="0" smtClean="0"/>
          </a:p>
          <a:p>
            <a:r>
              <a:rPr lang="en-US" sz="2000" baseline="0" dirty="0" smtClean="0"/>
              <a:t>Regardless, we could conduct experiments in which the independent variable was the way bullet labels were revealed and the dependent variables were audience comprehension and retention.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312503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my second question</a:t>
            </a:r>
            <a:r>
              <a:rPr lang="en-US" sz="2000" baseline="0" dirty="0" smtClean="0"/>
              <a:t> – should we increase the tempo of a recorded presentation?</a:t>
            </a:r>
          </a:p>
          <a:p>
            <a:endParaRPr lang="en-US" sz="2000" baseline="0" dirty="0" smtClean="0"/>
          </a:p>
          <a:p>
            <a:r>
              <a:rPr lang="en-US" sz="2000" baseline="0" dirty="0" smtClean="0"/>
              <a:t>The top waveform shows 10 seconds of recorded audio.</a:t>
            </a:r>
          </a:p>
          <a:p>
            <a:endParaRPr lang="en-US" sz="2000" baseline="0" dirty="0" smtClean="0"/>
          </a:p>
          <a:p>
            <a:r>
              <a:rPr lang="en-US" sz="2000" baseline="0" dirty="0" smtClean="0"/>
              <a:t>The second waveform is the same, but the tempo has been increased by 15%.</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(Note that increasing the speed instead of the tempo would have increased pitch).</a:t>
            </a:r>
          </a:p>
          <a:p>
            <a:endParaRPr lang="en-US" sz="2000" baseline="0" dirty="0" smtClean="0"/>
          </a:p>
          <a:p>
            <a:r>
              <a:rPr lang="en-US" sz="2000" baseline="0" dirty="0" smtClean="0"/>
              <a:t>Increasing the tempo left the pitch the same, and reduced the playback time to 8.5 seconds.</a:t>
            </a:r>
          </a:p>
          <a:p>
            <a:endParaRPr lang="en-US" sz="2000" baseline="0" dirty="0" smtClean="0"/>
          </a:p>
          <a:p>
            <a:r>
              <a:rPr lang="en-US" sz="2000" baseline="0" dirty="0" smtClean="0"/>
              <a:t>Cutting playback time has two beneficial effects – the file size would be smaller and it would save the listener’s time.</a:t>
            </a:r>
          </a:p>
          <a:p>
            <a:endParaRPr lang="en-US" sz="2000" baseline="0" dirty="0" smtClean="0"/>
          </a:p>
          <a:p>
            <a:r>
              <a:rPr lang="en-US" sz="2000" baseline="0" dirty="0" smtClean="0"/>
              <a:t>But, would the faster playback hurt comprehension and retention?</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Again, it seems we could conduct experiments in which the independent variable was playback tempo and the dependent variables were audience comprehension and retention.</a:t>
            </a:r>
            <a:endParaRPr lang="en-US" sz="200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132256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We’ve presented two researchable questions – should</a:t>
            </a:r>
            <a:r>
              <a:rPr lang="en-US" sz="2000" baseline="0" dirty="0" smtClean="0"/>
              <a:t> images </a:t>
            </a:r>
            <a:r>
              <a:rPr lang="en-US" sz="2000" baseline="0" dirty="0" smtClean="0"/>
              <a:t>be </a:t>
            </a:r>
            <a:r>
              <a:rPr lang="en-US" sz="2000" baseline="0" dirty="0" smtClean="0"/>
              <a:t>labeled and by how much can we increase presentation tempo without cutting comprehension and retention. </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1970811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4/18/2011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4/18/2011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4/18/2011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4/18/2011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121EC2E8-6208-4D0D-8105-A8D78B424E2F}" type="datetimeFigureOut">
              <a:rPr lang="en-US" smtClean="0"/>
              <a:t>4/18/2011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4/18/2011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121EC2E8-6208-4D0D-8105-A8D78B424E2F}" type="datetimeFigureOut">
              <a:rPr lang="en-US" smtClean="0"/>
              <a:t>4/18/2011</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121EC2E8-6208-4D0D-8105-A8D78B424E2F}" type="datetimeFigureOut">
              <a:rPr lang="en-US" smtClean="0"/>
              <a:t>4/18/2011</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21EC2E8-6208-4D0D-8105-A8D78B424E2F}" type="datetimeFigureOut">
              <a:rPr lang="en-US" smtClean="0"/>
              <a:t>4/18/2011</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4/18/2011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21EC2E8-6208-4D0D-8105-A8D78B424E2F}" type="datetimeFigureOut">
              <a:rPr lang="en-US" smtClean="0"/>
              <a:t>4/18/2011</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4/18/2011</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6.xml"/><Relationship Id="rId7" Type="http://schemas.openxmlformats.org/officeDocument/2006/relationships/notesSlide" Target="../notesSlides/notesSlide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tags" Target="../tags/tag67.xml"/></Relationships>
</file>

<file path=ppt/slides/_rels/slide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4.xml"/><Relationship Id="rId7"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7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8.xml"/><Relationship Id="rId7" Type="http://schemas.openxmlformats.org/officeDocument/2006/relationships/image" Target="../media/image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3.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3" Type="http://schemas.openxmlformats.org/officeDocument/2006/relationships/hyperlink" Target="http://som.csudh.edu/fac/lpress/presentations/channelislands.pptx" TargetMode="Externa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hyperlink" Target="http://cis275topics.blogspot.com/search/label/audac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custDataLst>
              <p:tags r:id="rId3"/>
            </p:custDataLst>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a:t>
            </a:r>
            <a:r>
              <a:rPr lang="en-US" sz="2800" dirty="0"/>
              <a:t>p</a:t>
            </a:r>
            <a:r>
              <a:rPr lang="en-US" sz="2800" dirty="0" smtClean="0"/>
              <a:t>resentation experiments, audio tempo, audio speed, independent variable, dependent variable </a:t>
            </a:r>
            <a:endParaRPr lang="en-US" sz="2800" dirty="0"/>
          </a:p>
        </p:txBody>
      </p:sp>
      <p:sp>
        <p:nvSpPr>
          <p:cNvPr id="23557" name="Rectangle 5"/>
          <p:cNvSpPr>
            <a:spLocks noChangeArrowheads="1"/>
          </p:cNvSpPr>
          <p:nvPr>
            <p:custDataLst>
              <p:tags r:id="rId4"/>
            </p:custDataLst>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custDataLst>
              <p:tags r:id="rId5"/>
            </p:custDataLst>
          </p:nvPr>
        </p:nvSpPr>
        <p:spPr>
          <a:xfrm>
            <a:off x="1782988" y="780756"/>
            <a:ext cx="5578065" cy="584775"/>
          </a:xfrm>
          <a:prstGeom prst="rect">
            <a:avLst/>
          </a:prstGeom>
          <a:noFill/>
        </p:spPr>
        <p:txBody>
          <a:bodyPr wrap="none" rtlCol="0">
            <a:spAutoFit/>
          </a:bodyPr>
          <a:lstStyle/>
          <a:p>
            <a:pPr algn="ctr"/>
            <a:r>
              <a:rPr lang="en-US" sz="3200" dirty="0" smtClean="0"/>
              <a:t>Two presentation research ideas</a:t>
            </a:r>
            <a:endParaRPr lang="en-US" sz="3200" dirty="0"/>
          </a:p>
        </p:txBody>
      </p:sp>
    </p:spTree>
    <p:custDataLst>
      <p:tags r:id="rId1"/>
    </p:custDataLst>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custDataLst>
              <p:tags r:id="rId2"/>
            </p:custDataLst>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custDataLst>
              <p:tags r:id="rId3"/>
            </p:custDataLst>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t>Technology</a:t>
            </a:r>
            <a:endParaRPr lang="en-US" dirty="0"/>
          </a:p>
          <a:p>
            <a:pPr lvl="1"/>
            <a:r>
              <a:rPr lang="en-US" dirty="0"/>
              <a:t>Implications</a:t>
            </a:r>
          </a:p>
          <a:p>
            <a:r>
              <a:rPr lang="en-US" sz="2800" dirty="0"/>
              <a:t>Internet skills</a:t>
            </a:r>
          </a:p>
          <a:p>
            <a:pPr lvl="1"/>
            <a:r>
              <a:rPr lang="en-US" dirty="0"/>
              <a:t>Application development</a:t>
            </a:r>
          </a:p>
          <a:p>
            <a:pPr lvl="1"/>
            <a:r>
              <a:rPr lang="en-US" dirty="0">
                <a:solidFill>
                  <a:srgbClr val="FF0000"/>
                </a:solidFill>
              </a:rPr>
              <a:t>Content </a:t>
            </a:r>
            <a:r>
              <a:rPr lang="en-US" dirty="0" smtClean="0">
                <a:solidFill>
                  <a:srgbClr val="FF0000"/>
                </a:solidFill>
              </a:rPr>
              <a:t>creation</a:t>
            </a:r>
          </a:p>
          <a:p>
            <a:pPr lvl="1"/>
            <a:r>
              <a:rPr lang="en-US" dirty="0" smtClean="0"/>
              <a:t>User skills</a:t>
            </a:r>
            <a:endParaRPr lang="en-US" dirty="0"/>
          </a:p>
        </p:txBody>
      </p:sp>
    </p:spTree>
    <p:custDataLst>
      <p:tags r:id="rId1"/>
    </p:custDataLst>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070248" y="3684921"/>
            <a:ext cx="4641748" cy="275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07885" y="477455"/>
            <a:ext cx="4641748" cy="275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custDataLst>
              <p:tags r:id="rId4"/>
            </p:custDataLst>
          </p:nvPr>
        </p:nvSpPr>
        <p:spPr>
          <a:xfrm>
            <a:off x="6017343" y="695387"/>
            <a:ext cx="2610464" cy="1077218"/>
          </a:xfrm>
          <a:prstGeom prst="rect">
            <a:avLst/>
          </a:prstGeom>
          <a:noFill/>
        </p:spPr>
        <p:txBody>
          <a:bodyPr wrap="square" rtlCol="0">
            <a:spAutoFit/>
          </a:bodyPr>
          <a:lstStyle/>
          <a:p>
            <a:r>
              <a:rPr lang="en-US" sz="3200" dirty="0" smtClean="0"/>
              <a:t>Should we label </a:t>
            </a:r>
            <a:r>
              <a:rPr lang="en-US" sz="3200" dirty="0" smtClean="0"/>
              <a:t>images?</a:t>
            </a:r>
            <a:endParaRPr lang="en-US" sz="3200" dirty="0"/>
          </a:p>
        </p:txBody>
      </p:sp>
    </p:spTree>
    <p:custDataLst>
      <p:tags r:id="rId1"/>
    </p:custDataLst>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58336" y="2114990"/>
            <a:ext cx="7827328" cy="136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58336" y="3871795"/>
            <a:ext cx="7827328" cy="136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4"/>
            </p:custDataLst>
          </p:nvPr>
        </p:nvSpPr>
        <p:spPr>
          <a:xfrm>
            <a:off x="1479801" y="461259"/>
            <a:ext cx="6184398" cy="584775"/>
          </a:xfrm>
          <a:prstGeom prst="rect">
            <a:avLst/>
          </a:prstGeom>
          <a:noFill/>
        </p:spPr>
        <p:txBody>
          <a:bodyPr wrap="square" rtlCol="0">
            <a:spAutoFit/>
          </a:bodyPr>
          <a:lstStyle/>
          <a:p>
            <a:pPr algn="ctr"/>
            <a:r>
              <a:rPr lang="en-US" sz="3200" dirty="0" smtClean="0"/>
              <a:t>Should we increase the tempo?</a:t>
            </a:r>
            <a:endParaRPr lang="en-US" sz="3200" dirty="0"/>
          </a:p>
        </p:txBody>
      </p:sp>
    </p:spTree>
    <p:custDataLst>
      <p:tags r:id="rId1"/>
    </p:custDataLst>
    <p:extLst>
      <p:ext uri="{BB962C8B-B14F-4D97-AF65-F5344CB8AC3E}">
        <p14:creationId xmlns:p14="http://schemas.microsoft.com/office/powerpoint/2010/main" val="370691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0233" y="2486715"/>
            <a:ext cx="3256594" cy="19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custDataLst>
              <p:tags r:id="rId2"/>
            </p:custDataLst>
          </p:nvPr>
        </p:nvSpPr>
        <p:spPr>
          <a:xfrm>
            <a:off x="3684385" y="483514"/>
            <a:ext cx="1775230" cy="584775"/>
          </a:xfrm>
          <a:prstGeom prst="rect">
            <a:avLst/>
          </a:prstGeom>
          <a:noFill/>
        </p:spPr>
        <p:txBody>
          <a:bodyPr wrap="none" rtlCol="0">
            <a:spAutoFit/>
          </a:bodyPr>
          <a:lstStyle/>
          <a:p>
            <a:pPr algn="ctr"/>
            <a:r>
              <a:rPr lang="en-US" sz="3200" dirty="0" smtClean="0"/>
              <a:t>Summary</a:t>
            </a:r>
            <a:endParaRPr lang="en-US" sz="3200" dirty="0"/>
          </a:p>
        </p:txBody>
      </p:sp>
      <p:pic>
        <p:nvPicPr>
          <p:cNvPr id="5"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77173" y="2458055"/>
            <a:ext cx="3256594" cy="192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6251" y="1686459"/>
            <a:ext cx="6791498" cy="4524315"/>
          </a:xfrm>
          <a:prstGeom prst="rect">
            <a:avLst/>
          </a:prstGeom>
          <a:noFill/>
        </p:spPr>
        <p:txBody>
          <a:bodyPr wrap="square" rtlCol="0">
            <a:spAutoFit/>
          </a:bodyPr>
          <a:lstStyle/>
          <a:p>
            <a:pPr marL="342900" indent="-342900">
              <a:buFont typeface="+mj-lt"/>
              <a:buAutoNum type="arabicPeriod"/>
            </a:pPr>
            <a:r>
              <a:rPr lang="en-US" dirty="0" smtClean="0"/>
              <a:t>We mentioned three possible ways to treat bullet point labels – do you recall them?</a:t>
            </a:r>
          </a:p>
          <a:p>
            <a:pPr marL="342900" indent="-342900">
              <a:buFont typeface="+mj-lt"/>
              <a:buAutoNum type="arabicPeriod"/>
            </a:pPr>
            <a:r>
              <a:rPr lang="en-US" dirty="0" smtClean="0"/>
              <a:t>We said we would do experiments to test two things after seeing a presentation – do you recall them?</a:t>
            </a:r>
          </a:p>
          <a:p>
            <a:pPr marL="342900" indent="-342900">
              <a:buFont typeface="+mj-lt"/>
              <a:buAutoNum type="arabicPeriod"/>
            </a:pPr>
            <a:r>
              <a:rPr lang="en-US" dirty="0" smtClean="0"/>
              <a:t>Differentiate between tempo and speed in an audio recording.</a:t>
            </a:r>
          </a:p>
          <a:p>
            <a:pPr marL="342900" indent="-342900">
              <a:buFont typeface="+mj-lt"/>
              <a:buAutoNum type="arabicPeriod"/>
            </a:pPr>
            <a:r>
              <a:rPr lang="en-US" dirty="0" smtClean="0"/>
              <a:t>Differentiate between independent and dependent variables.</a:t>
            </a:r>
          </a:p>
          <a:p>
            <a:pPr marL="342900" indent="-342900">
              <a:buFont typeface="+mj-lt"/>
              <a:buAutoNum type="arabicPeriod"/>
            </a:pPr>
            <a:r>
              <a:rPr lang="en-US" dirty="0" smtClean="0"/>
              <a:t>Watch the fast-tempo version of the video of this module.  Did you have to pause and go back or were you comfortable listening without stop?  Watch the slow version.  Is the slow version easier to understand?  Do you think the fast version would be as good as the slow version?</a:t>
            </a:r>
          </a:p>
          <a:p>
            <a:pPr marL="342900" indent="-342900">
              <a:buFont typeface="+mj-lt"/>
              <a:buAutoNum type="arabicPeriod"/>
            </a:pPr>
            <a:r>
              <a:rPr lang="en-US" dirty="0" smtClean="0"/>
              <a:t>Outline an experiment to test the effect of either changes in presentation tempo or bullet point labels.  Who would be the test subjects?  What would you present them with?  How would you assess the outcome?</a:t>
            </a:r>
            <a:endParaRPr lang="en-US" dirty="0"/>
          </a:p>
          <a:p>
            <a:r>
              <a:rPr lang="en-US" dirty="0" smtClean="0"/>
              <a:t>  </a:t>
            </a:r>
            <a:endParaRPr lang="en-US" dirty="0"/>
          </a:p>
        </p:txBody>
      </p:sp>
      <p:sp>
        <p:nvSpPr>
          <p:cNvPr id="3" name="TextBox 2"/>
          <p:cNvSpPr txBox="1"/>
          <p:nvPr>
            <p:custDataLst>
              <p:tags r:id="rId2"/>
            </p:custDataLst>
          </p:nvPr>
        </p:nvSpPr>
        <p:spPr>
          <a:xfrm>
            <a:off x="2940405" y="483514"/>
            <a:ext cx="3263201" cy="584775"/>
          </a:xfrm>
          <a:prstGeom prst="rect">
            <a:avLst/>
          </a:prstGeom>
          <a:noFill/>
        </p:spPr>
        <p:txBody>
          <a:bodyPr wrap="none" rtlCol="0">
            <a:spAutoFit/>
          </a:bodyPr>
          <a:lstStyle/>
          <a:p>
            <a:pPr algn="ctr"/>
            <a:r>
              <a:rPr lang="en-US" sz="3200" dirty="0" smtClean="0"/>
              <a:t>Self-test questions</a:t>
            </a:r>
            <a:endParaRPr lang="en-US" sz="3200" dirty="0"/>
          </a:p>
        </p:txBody>
      </p:sp>
    </p:spTree>
    <p:custDataLst>
      <p:tags r:id="rId1"/>
    </p:custDataLst>
    <p:extLst>
      <p:ext uri="{BB962C8B-B14F-4D97-AF65-F5344CB8AC3E}">
        <p14:creationId xmlns:p14="http://schemas.microsoft.com/office/powerpoint/2010/main" val="337440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538619"/>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TextBox 2"/>
          <p:cNvSpPr txBox="1"/>
          <p:nvPr/>
        </p:nvSpPr>
        <p:spPr>
          <a:xfrm>
            <a:off x="237995" y="2066795"/>
            <a:ext cx="8668011" cy="2585323"/>
          </a:xfrm>
          <a:prstGeom prst="rect">
            <a:avLst/>
          </a:prstGeom>
          <a:noFill/>
        </p:spPr>
        <p:txBody>
          <a:bodyPr wrap="square" rtlCol="0">
            <a:spAutoFit/>
          </a:bodyPr>
          <a:lstStyle/>
          <a:p>
            <a:r>
              <a:rPr lang="en-US" sz="2400" dirty="0" smtClean="0"/>
              <a:t>A presentation illustrating the delayed disclosure approach to labels (slide 14, My Solution):</a:t>
            </a:r>
          </a:p>
          <a:p>
            <a:r>
              <a:rPr lang="en-US" sz="2400" dirty="0">
                <a:hlinkClick r:id="rId3"/>
              </a:rPr>
              <a:t>http://</a:t>
            </a:r>
            <a:r>
              <a:rPr lang="en-US" sz="2400" dirty="0" smtClean="0">
                <a:hlinkClick r:id="rId3"/>
              </a:rPr>
              <a:t>som.csudh.edu/fac/lpress/presentations/channelislands.pptx</a:t>
            </a:r>
            <a:endParaRPr lang="en-US" sz="2400" dirty="0" smtClean="0"/>
          </a:p>
          <a:p>
            <a:endParaRPr lang="en-US" sz="2400" dirty="0"/>
          </a:p>
          <a:p>
            <a:r>
              <a:rPr lang="en-US" sz="2400" dirty="0" smtClean="0"/>
              <a:t>Topic modules on Audacity for changing recording tempo:</a:t>
            </a:r>
          </a:p>
          <a:p>
            <a:r>
              <a:rPr lang="en-US" sz="2400" dirty="0">
                <a:hlinkClick r:id="rId4"/>
              </a:rPr>
              <a:t>http://cis275topics.blogspot.com/search/label/audacity</a:t>
            </a:r>
            <a:endParaRPr lang="en-US" sz="2400" dirty="0" smtClean="0"/>
          </a:p>
          <a:p>
            <a:endParaRPr lang="en-US" dirty="0"/>
          </a:p>
        </p:txBody>
      </p:sp>
    </p:spTree>
    <p:custDataLst>
      <p:tags r:id="rId1"/>
    </p:custDataLst>
    <p:extLst>
      <p:ext uri="{BB962C8B-B14F-4D97-AF65-F5344CB8AC3E}">
        <p14:creationId xmlns:p14="http://schemas.microsoft.com/office/powerpoint/2010/main" val="917252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sh52PSrBFUUZLeqVRnxvCG"/>
</p:tagLst>
</file>

<file path=ppt/tags/tag10.xml><?xml version="1.0" encoding="utf-8"?>
<p:tagLst xmlns:a="http://schemas.openxmlformats.org/drawingml/2006/main" xmlns:r="http://schemas.openxmlformats.org/officeDocument/2006/relationships" xmlns:p="http://schemas.openxmlformats.org/presentationml/2006/main">
  <p:tag name="DVSHAPEID" val="oBH0Xj5C7hTzCRh6iOLvri"/>
</p:tagLst>
</file>

<file path=ppt/tags/tag11.xml><?xml version="1.0" encoding="utf-8"?>
<p:tagLst xmlns:a="http://schemas.openxmlformats.org/drawingml/2006/main" xmlns:r="http://schemas.openxmlformats.org/officeDocument/2006/relationships" xmlns:p="http://schemas.openxmlformats.org/presentationml/2006/main">
  <p:tag name="DVSHAPEID" val="9tAkmsbc0CvJajKPxVmxkP"/>
</p:tagLst>
</file>

<file path=ppt/tags/tag12.xml><?xml version="1.0" encoding="utf-8"?>
<p:tagLst xmlns:a="http://schemas.openxmlformats.org/drawingml/2006/main" xmlns:r="http://schemas.openxmlformats.org/officeDocument/2006/relationships" xmlns:p="http://schemas.openxmlformats.org/presentationml/2006/main">
  <p:tag name="DVSHAPEID" val="Ocug87E0MAa6sepDWDrVgg"/>
</p:tagLst>
</file>

<file path=ppt/tags/tag13.xml><?xml version="1.0" encoding="utf-8"?>
<p:tagLst xmlns:a="http://schemas.openxmlformats.org/drawingml/2006/main" xmlns:r="http://schemas.openxmlformats.org/officeDocument/2006/relationships" xmlns:p="http://schemas.openxmlformats.org/presentationml/2006/main">
  <p:tag name="DVSHAPEID" val="4SGYlsgP9UXjFoQ6j3xZQU"/>
</p:tagLst>
</file>

<file path=ppt/tags/tag14.xml><?xml version="1.0" encoding="utf-8"?>
<p:tagLst xmlns:a="http://schemas.openxmlformats.org/drawingml/2006/main" xmlns:r="http://schemas.openxmlformats.org/officeDocument/2006/relationships" xmlns:p="http://schemas.openxmlformats.org/presentationml/2006/main">
  <p:tag name="DVSHAPEID" val="z4QwqTZJ6pyx7Bz9LbKWrg"/>
</p:tagLst>
</file>

<file path=ppt/tags/tag15.xml><?xml version="1.0" encoding="utf-8"?>
<p:tagLst xmlns:a="http://schemas.openxmlformats.org/drawingml/2006/main" xmlns:r="http://schemas.openxmlformats.org/officeDocument/2006/relationships" xmlns:p="http://schemas.openxmlformats.org/presentationml/2006/main">
  <p:tag name="DVSHAPEID" val="88z1NQjonhpaiC7P2nQqOy"/>
</p:tagLst>
</file>

<file path=ppt/tags/tag16.xml><?xml version="1.0" encoding="utf-8"?>
<p:tagLst xmlns:a="http://schemas.openxmlformats.org/drawingml/2006/main" xmlns:r="http://schemas.openxmlformats.org/officeDocument/2006/relationships" xmlns:p="http://schemas.openxmlformats.org/presentationml/2006/main">
  <p:tag name="DVSHAPEID" val="L7gewahlfTtjVIXo69pH1h"/>
</p:tagLst>
</file>

<file path=ppt/tags/tag17.xml><?xml version="1.0" encoding="utf-8"?>
<p:tagLst xmlns:a="http://schemas.openxmlformats.org/drawingml/2006/main" xmlns:r="http://schemas.openxmlformats.org/officeDocument/2006/relationships" xmlns:p="http://schemas.openxmlformats.org/presentationml/2006/main">
  <p:tag name="DVSHAPEID" val="7XiX2W9n60rAnrKyj9611w"/>
</p:tagLst>
</file>

<file path=ppt/tags/tag18.xml><?xml version="1.0" encoding="utf-8"?>
<p:tagLst xmlns:a="http://schemas.openxmlformats.org/drawingml/2006/main" xmlns:r="http://schemas.openxmlformats.org/officeDocument/2006/relationships" xmlns:p="http://schemas.openxmlformats.org/presentationml/2006/main">
  <p:tag name="DVSHAPEID" val="HZGpSDgH06wuZjVz8lcSNs"/>
</p:tagLst>
</file>

<file path=ppt/tags/tag19.xml><?xml version="1.0" encoding="utf-8"?>
<p:tagLst xmlns:a="http://schemas.openxmlformats.org/drawingml/2006/main" xmlns:r="http://schemas.openxmlformats.org/officeDocument/2006/relationships" xmlns:p="http://schemas.openxmlformats.org/presentationml/2006/main">
  <p:tag name="DVSHAPEID" val="RlkvExQgB0fBgjhC4v6o0l"/>
</p:tagLst>
</file>

<file path=ppt/tags/tag2.xml><?xml version="1.0" encoding="utf-8"?>
<p:tagLst xmlns:a="http://schemas.openxmlformats.org/drawingml/2006/main" xmlns:r="http://schemas.openxmlformats.org/officeDocument/2006/relationships" xmlns:p="http://schemas.openxmlformats.org/presentationml/2006/main">
  <p:tag name="DVSHAPEID" val="LSS8JBQmxLkq6jX3vC4job"/>
</p:tagLst>
</file>

<file path=ppt/tags/tag20.xml><?xml version="1.0" encoding="utf-8"?>
<p:tagLst xmlns:a="http://schemas.openxmlformats.org/drawingml/2006/main" xmlns:r="http://schemas.openxmlformats.org/officeDocument/2006/relationships" xmlns:p="http://schemas.openxmlformats.org/presentationml/2006/main">
  <p:tag name="DVSHAPEID" val="3TsrDJ1LO9If7k5mZJRJuv"/>
</p:tagLst>
</file>

<file path=ppt/tags/tag21.xml><?xml version="1.0" encoding="utf-8"?>
<p:tagLst xmlns:a="http://schemas.openxmlformats.org/drawingml/2006/main" xmlns:r="http://schemas.openxmlformats.org/officeDocument/2006/relationships" xmlns:p="http://schemas.openxmlformats.org/presentationml/2006/main">
  <p:tag name="DVSHAPEID" val="en3BivhHLorvhr3cT6fQb5"/>
</p:tagLst>
</file>

<file path=ppt/tags/tag22.xml><?xml version="1.0" encoding="utf-8"?>
<p:tagLst xmlns:a="http://schemas.openxmlformats.org/drawingml/2006/main" xmlns:r="http://schemas.openxmlformats.org/officeDocument/2006/relationships" xmlns:p="http://schemas.openxmlformats.org/presentationml/2006/main">
  <p:tag name="DVSHAPEID" val="T0bWxHvnxhQyE5o1rvu7nj"/>
</p:tagLst>
</file>

<file path=ppt/tags/tag23.xml><?xml version="1.0" encoding="utf-8"?>
<p:tagLst xmlns:a="http://schemas.openxmlformats.org/drawingml/2006/main" xmlns:r="http://schemas.openxmlformats.org/officeDocument/2006/relationships" xmlns:p="http://schemas.openxmlformats.org/presentationml/2006/main">
  <p:tag name="DVSHAPEID" val="NB3DjNPKtEj8t2pmYzboRa"/>
</p:tagLst>
</file>

<file path=ppt/tags/tag24.xml><?xml version="1.0" encoding="utf-8"?>
<p:tagLst xmlns:a="http://schemas.openxmlformats.org/drawingml/2006/main" xmlns:r="http://schemas.openxmlformats.org/officeDocument/2006/relationships" xmlns:p="http://schemas.openxmlformats.org/presentationml/2006/main">
  <p:tag name="DVSHAPEID" val="EJMYNSFKm4IzdzSToIyMNc"/>
</p:tagLst>
</file>

<file path=ppt/tags/tag25.xml><?xml version="1.0" encoding="utf-8"?>
<p:tagLst xmlns:a="http://schemas.openxmlformats.org/drawingml/2006/main" xmlns:r="http://schemas.openxmlformats.org/officeDocument/2006/relationships" xmlns:p="http://schemas.openxmlformats.org/presentationml/2006/main">
  <p:tag name="DVSHAPEID" val="evBmB4xUVZsCXkRlZX5Jif"/>
</p:tagLst>
</file>

<file path=ppt/tags/tag26.xml><?xml version="1.0" encoding="utf-8"?>
<p:tagLst xmlns:a="http://schemas.openxmlformats.org/drawingml/2006/main" xmlns:r="http://schemas.openxmlformats.org/officeDocument/2006/relationships" xmlns:p="http://schemas.openxmlformats.org/presentationml/2006/main">
  <p:tag name="DVSHAPEID" val="qTOQt4atQ4nsvhmrgAdr9I"/>
</p:tagLst>
</file>

<file path=ppt/tags/tag27.xml><?xml version="1.0" encoding="utf-8"?>
<p:tagLst xmlns:a="http://schemas.openxmlformats.org/drawingml/2006/main" xmlns:r="http://schemas.openxmlformats.org/officeDocument/2006/relationships" xmlns:p="http://schemas.openxmlformats.org/presentationml/2006/main">
  <p:tag name="DVSHAPEID" val="7ACy23IBG3TZ4HxLBsJr9n"/>
</p:tagLst>
</file>

<file path=ppt/tags/tag28.xml><?xml version="1.0" encoding="utf-8"?>
<p:tagLst xmlns:a="http://schemas.openxmlformats.org/drawingml/2006/main" xmlns:r="http://schemas.openxmlformats.org/officeDocument/2006/relationships" xmlns:p="http://schemas.openxmlformats.org/presentationml/2006/main">
  <p:tag name="DVSHAPEID" val="fuPzYxGvwR5HMedV27Kfnj"/>
</p:tagLst>
</file>

<file path=ppt/tags/tag29.xml><?xml version="1.0" encoding="utf-8"?>
<p:tagLst xmlns:a="http://schemas.openxmlformats.org/drawingml/2006/main" xmlns:r="http://schemas.openxmlformats.org/officeDocument/2006/relationships" xmlns:p="http://schemas.openxmlformats.org/presentationml/2006/main">
  <p:tag name="DVSHAPEID" val="yvcFTuZKHIzJk8Js5aUbx2"/>
</p:tagLst>
</file>

<file path=ppt/tags/tag3.xml><?xml version="1.0" encoding="utf-8"?>
<p:tagLst xmlns:a="http://schemas.openxmlformats.org/drawingml/2006/main" xmlns:r="http://schemas.openxmlformats.org/officeDocument/2006/relationships" xmlns:p="http://schemas.openxmlformats.org/presentationml/2006/main">
  <p:tag name="DVSHAPEID" val="1es7Ym0VigNLwc9G8PLjm9"/>
</p:tagLst>
</file>

<file path=ppt/tags/tag30.xml><?xml version="1.0" encoding="utf-8"?>
<p:tagLst xmlns:a="http://schemas.openxmlformats.org/drawingml/2006/main" xmlns:r="http://schemas.openxmlformats.org/officeDocument/2006/relationships" xmlns:p="http://schemas.openxmlformats.org/presentationml/2006/main">
  <p:tag name="DVSHAPEID" val="TnUjyGqCGUZWVjniDbvL9n"/>
</p:tagLst>
</file>

<file path=ppt/tags/tag31.xml><?xml version="1.0" encoding="utf-8"?>
<p:tagLst xmlns:a="http://schemas.openxmlformats.org/drawingml/2006/main" xmlns:r="http://schemas.openxmlformats.org/officeDocument/2006/relationships" xmlns:p="http://schemas.openxmlformats.org/presentationml/2006/main">
  <p:tag name="DVSHAPEID" val="82T5bz2AkcLwCPKAWjk51F"/>
</p:tagLst>
</file>

<file path=ppt/tags/tag32.xml><?xml version="1.0" encoding="utf-8"?>
<p:tagLst xmlns:a="http://schemas.openxmlformats.org/drawingml/2006/main" xmlns:r="http://schemas.openxmlformats.org/officeDocument/2006/relationships" xmlns:p="http://schemas.openxmlformats.org/presentationml/2006/main">
  <p:tag name="DVSHAPEID" val="Kocq4MwIGMTweSqtuQA6zN"/>
</p:tagLst>
</file>

<file path=ppt/tags/tag33.xml><?xml version="1.0" encoding="utf-8"?>
<p:tagLst xmlns:a="http://schemas.openxmlformats.org/drawingml/2006/main" xmlns:r="http://schemas.openxmlformats.org/officeDocument/2006/relationships" xmlns:p="http://schemas.openxmlformats.org/presentationml/2006/main">
  <p:tag name="DVSHAPEID" val="apHyx3fcq3lsiuSLvf3CvZ"/>
</p:tagLst>
</file>

<file path=ppt/tags/tag34.xml><?xml version="1.0" encoding="utf-8"?>
<p:tagLst xmlns:a="http://schemas.openxmlformats.org/drawingml/2006/main" xmlns:r="http://schemas.openxmlformats.org/officeDocument/2006/relationships" xmlns:p="http://schemas.openxmlformats.org/presentationml/2006/main">
  <p:tag name="DVSHAPEID" val="C5ASatOuvV6WdMIvetttlQ"/>
</p:tagLst>
</file>

<file path=ppt/tags/tag35.xml><?xml version="1.0" encoding="utf-8"?>
<p:tagLst xmlns:a="http://schemas.openxmlformats.org/drawingml/2006/main" xmlns:r="http://schemas.openxmlformats.org/officeDocument/2006/relationships" xmlns:p="http://schemas.openxmlformats.org/presentationml/2006/main">
  <p:tag name="DVSHAPEID" val="aMzVAIlk2XhbMBYFSMnWxq"/>
</p:tagLst>
</file>

<file path=ppt/tags/tag36.xml><?xml version="1.0" encoding="utf-8"?>
<p:tagLst xmlns:a="http://schemas.openxmlformats.org/drawingml/2006/main" xmlns:r="http://schemas.openxmlformats.org/officeDocument/2006/relationships" xmlns:p="http://schemas.openxmlformats.org/presentationml/2006/main">
  <p:tag name="DVSHAPEID" val="mlg53Z0A92DMVNjeT69aS8"/>
</p:tagLst>
</file>

<file path=ppt/tags/tag37.xml><?xml version="1.0" encoding="utf-8"?>
<p:tagLst xmlns:a="http://schemas.openxmlformats.org/drawingml/2006/main" xmlns:r="http://schemas.openxmlformats.org/officeDocument/2006/relationships" xmlns:p="http://schemas.openxmlformats.org/presentationml/2006/main">
  <p:tag name="DVSHAPEID" val="F207xzAG6piJpeFuFmjsOf"/>
</p:tagLst>
</file>

<file path=ppt/tags/tag38.xml><?xml version="1.0" encoding="utf-8"?>
<p:tagLst xmlns:a="http://schemas.openxmlformats.org/drawingml/2006/main" xmlns:r="http://schemas.openxmlformats.org/officeDocument/2006/relationships" xmlns:p="http://schemas.openxmlformats.org/presentationml/2006/main">
  <p:tag name="DVSHAPEID" val="y0GbmETgNmydGe5WrrZsVe"/>
</p:tagLst>
</file>

<file path=ppt/tags/tag39.xml><?xml version="1.0" encoding="utf-8"?>
<p:tagLst xmlns:a="http://schemas.openxmlformats.org/drawingml/2006/main" xmlns:r="http://schemas.openxmlformats.org/officeDocument/2006/relationships" xmlns:p="http://schemas.openxmlformats.org/presentationml/2006/main">
  <p:tag name="DVSHAPEID" val="tbn4zoqMQpkqtZqmdWNPCV"/>
</p:tagLst>
</file>

<file path=ppt/tags/tag4.xml><?xml version="1.0" encoding="utf-8"?>
<p:tagLst xmlns:a="http://schemas.openxmlformats.org/drawingml/2006/main" xmlns:r="http://schemas.openxmlformats.org/officeDocument/2006/relationships" xmlns:p="http://schemas.openxmlformats.org/presentationml/2006/main">
  <p:tag name="DVSHAPEID" val="Ek76YNRUriiAQEFCDulCs4"/>
</p:tagLst>
</file>

<file path=ppt/tags/tag40.xml><?xml version="1.0" encoding="utf-8"?>
<p:tagLst xmlns:a="http://schemas.openxmlformats.org/drawingml/2006/main" xmlns:r="http://schemas.openxmlformats.org/officeDocument/2006/relationships" xmlns:p="http://schemas.openxmlformats.org/presentationml/2006/main">
  <p:tag name="DVSHAPEID" val="acxqpJUStmjkwuNh4uP0v9"/>
</p:tagLst>
</file>

<file path=ppt/tags/tag41.xml><?xml version="1.0" encoding="utf-8"?>
<p:tagLst xmlns:a="http://schemas.openxmlformats.org/drawingml/2006/main" xmlns:r="http://schemas.openxmlformats.org/officeDocument/2006/relationships" xmlns:p="http://schemas.openxmlformats.org/presentationml/2006/main">
  <p:tag name="DVSHAPEID" val="SfK6v5e3E6Bx1bw9ZHSYVY"/>
</p:tagLst>
</file>

<file path=ppt/tags/tag42.xml><?xml version="1.0" encoding="utf-8"?>
<p:tagLst xmlns:a="http://schemas.openxmlformats.org/drawingml/2006/main" xmlns:r="http://schemas.openxmlformats.org/officeDocument/2006/relationships" xmlns:p="http://schemas.openxmlformats.org/presentationml/2006/main">
  <p:tag name="DVSHAPEID" val="69sWyVSjZBq1jhGieOEqHc"/>
</p:tagLst>
</file>

<file path=ppt/tags/tag43.xml><?xml version="1.0" encoding="utf-8"?>
<p:tagLst xmlns:a="http://schemas.openxmlformats.org/drawingml/2006/main" xmlns:r="http://schemas.openxmlformats.org/officeDocument/2006/relationships" xmlns:p="http://schemas.openxmlformats.org/presentationml/2006/main">
  <p:tag name="DVSHAPEID" val="IZtCKVv87xdU9ADzxiak70"/>
</p:tagLst>
</file>

<file path=ppt/tags/tag44.xml><?xml version="1.0" encoding="utf-8"?>
<p:tagLst xmlns:a="http://schemas.openxmlformats.org/drawingml/2006/main" xmlns:r="http://schemas.openxmlformats.org/officeDocument/2006/relationships" xmlns:p="http://schemas.openxmlformats.org/presentationml/2006/main">
  <p:tag name="DVSHAPEID" val="70ResGt4kvgUrtsWbWOQtS"/>
</p:tagLst>
</file>

<file path=ppt/tags/tag45.xml><?xml version="1.0" encoding="utf-8"?>
<p:tagLst xmlns:a="http://schemas.openxmlformats.org/drawingml/2006/main" xmlns:r="http://schemas.openxmlformats.org/officeDocument/2006/relationships" xmlns:p="http://schemas.openxmlformats.org/presentationml/2006/main">
  <p:tag name="DVSHAPEID" val="Np85FEhlfm5IRtKvsOF3dI"/>
</p:tagLst>
</file>

<file path=ppt/tags/tag46.xml><?xml version="1.0" encoding="utf-8"?>
<p:tagLst xmlns:a="http://schemas.openxmlformats.org/drawingml/2006/main" xmlns:r="http://schemas.openxmlformats.org/officeDocument/2006/relationships" xmlns:p="http://schemas.openxmlformats.org/presentationml/2006/main">
  <p:tag name="DVSHAPEID" val="De9a6B7ewgwecs6n1ONYfT"/>
</p:tagLst>
</file>

<file path=ppt/tags/tag47.xml><?xml version="1.0" encoding="utf-8"?>
<p:tagLst xmlns:a="http://schemas.openxmlformats.org/drawingml/2006/main" xmlns:r="http://schemas.openxmlformats.org/officeDocument/2006/relationships" xmlns:p="http://schemas.openxmlformats.org/presentationml/2006/main">
  <p:tag name="DVSHAPEID" val="OJBZbGuZbpF4LUVvyGe1QP"/>
</p:tagLst>
</file>

<file path=ppt/tags/tag48.xml><?xml version="1.0" encoding="utf-8"?>
<p:tagLst xmlns:a="http://schemas.openxmlformats.org/drawingml/2006/main" xmlns:r="http://schemas.openxmlformats.org/officeDocument/2006/relationships" xmlns:p="http://schemas.openxmlformats.org/presentationml/2006/main">
  <p:tag name="DVSHAPEID" val="bCghp4NQgesJpqy6pqJx46"/>
</p:tagLst>
</file>

<file path=ppt/tags/tag49.xml><?xml version="1.0" encoding="utf-8"?>
<p:tagLst xmlns:a="http://schemas.openxmlformats.org/drawingml/2006/main" xmlns:r="http://schemas.openxmlformats.org/officeDocument/2006/relationships" xmlns:p="http://schemas.openxmlformats.org/presentationml/2006/main">
  <p:tag name="DVSHAPEID" val="z8Hbrvf6Je3ZxZJTgpbl9r"/>
</p:tagLst>
</file>

<file path=ppt/tags/tag5.xml><?xml version="1.0" encoding="utf-8"?>
<p:tagLst xmlns:a="http://schemas.openxmlformats.org/drawingml/2006/main" xmlns:r="http://schemas.openxmlformats.org/officeDocument/2006/relationships" xmlns:p="http://schemas.openxmlformats.org/presentationml/2006/main">
  <p:tag name="DVSHAPEID" val="DkNKUOuey4OSz7ZRnc3oPu"/>
</p:tagLst>
</file>

<file path=ppt/tags/tag50.xml><?xml version="1.0" encoding="utf-8"?>
<p:tagLst xmlns:a="http://schemas.openxmlformats.org/drawingml/2006/main" xmlns:r="http://schemas.openxmlformats.org/officeDocument/2006/relationships" xmlns:p="http://schemas.openxmlformats.org/presentationml/2006/main">
  <p:tag name="DVSHAPEID" val="C1uvXrgNhiK538AdDhA9ud"/>
</p:tagLst>
</file>

<file path=ppt/tags/tag51.xml><?xml version="1.0" encoding="utf-8"?>
<p:tagLst xmlns:a="http://schemas.openxmlformats.org/drawingml/2006/main" xmlns:r="http://schemas.openxmlformats.org/officeDocument/2006/relationships" xmlns:p="http://schemas.openxmlformats.org/presentationml/2006/main">
  <p:tag name="DVSHAPEID" val="GpTynvakmJX8vFHWyOQVXL"/>
</p:tagLst>
</file>

<file path=ppt/tags/tag52.xml><?xml version="1.0" encoding="utf-8"?>
<p:tagLst xmlns:a="http://schemas.openxmlformats.org/drawingml/2006/main" xmlns:r="http://schemas.openxmlformats.org/officeDocument/2006/relationships" xmlns:p="http://schemas.openxmlformats.org/presentationml/2006/main">
  <p:tag name="DVSHAPEID" val="fsVAi3MTKZWol4Bo4LDWW1"/>
</p:tagLst>
</file>

<file path=ppt/tags/tag53.xml><?xml version="1.0" encoding="utf-8"?>
<p:tagLst xmlns:a="http://schemas.openxmlformats.org/drawingml/2006/main" xmlns:r="http://schemas.openxmlformats.org/officeDocument/2006/relationships" xmlns:p="http://schemas.openxmlformats.org/presentationml/2006/main">
  <p:tag name="DVSHAPEID" val="7VCVwGJMjygUarCMc6ysYY"/>
</p:tagLst>
</file>

<file path=ppt/tags/tag54.xml><?xml version="1.0" encoding="utf-8"?>
<p:tagLst xmlns:a="http://schemas.openxmlformats.org/drawingml/2006/main" xmlns:r="http://schemas.openxmlformats.org/officeDocument/2006/relationships" xmlns:p="http://schemas.openxmlformats.org/presentationml/2006/main">
  <p:tag name="DVSHAPEID" val="b6jCkaJ4i0Odk0Xnx5aXFn"/>
</p:tagLst>
</file>

<file path=ppt/tags/tag55.xml><?xml version="1.0" encoding="utf-8"?>
<p:tagLst xmlns:a="http://schemas.openxmlformats.org/drawingml/2006/main" xmlns:r="http://schemas.openxmlformats.org/officeDocument/2006/relationships" xmlns:p="http://schemas.openxmlformats.org/presentationml/2006/main">
  <p:tag name="DVSHAPEID" val="8qTaLhzxot39JvBTlz2fgf"/>
</p:tagLst>
</file>

<file path=ppt/tags/tag56.xml><?xml version="1.0" encoding="utf-8"?>
<p:tagLst xmlns:a="http://schemas.openxmlformats.org/drawingml/2006/main" xmlns:r="http://schemas.openxmlformats.org/officeDocument/2006/relationships" xmlns:p="http://schemas.openxmlformats.org/presentationml/2006/main">
  <p:tag name="DVSHAPEID" val="5X6COOzsi0iOYSJ9osvLBl"/>
</p:tagLst>
</file>

<file path=ppt/tags/tag57.xml><?xml version="1.0" encoding="utf-8"?>
<p:tagLst xmlns:a="http://schemas.openxmlformats.org/drawingml/2006/main" xmlns:r="http://schemas.openxmlformats.org/officeDocument/2006/relationships" xmlns:p="http://schemas.openxmlformats.org/presentationml/2006/main">
  <p:tag name="DVSHAPEID" val="abhrLDJBVq6SlW39sKXWb2"/>
</p:tagLst>
</file>

<file path=ppt/tags/tag58.xml><?xml version="1.0" encoding="utf-8"?>
<p:tagLst xmlns:a="http://schemas.openxmlformats.org/drawingml/2006/main" xmlns:r="http://schemas.openxmlformats.org/officeDocument/2006/relationships" xmlns:p="http://schemas.openxmlformats.org/presentationml/2006/main">
  <p:tag name="DVSHAPEID" val="QVxJabazJvEKMVlm3VIH5S"/>
</p:tagLst>
</file>

<file path=ppt/tags/tag59.xml><?xml version="1.0" encoding="utf-8"?>
<p:tagLst xmlns:a="http://schemas.openxmlformats.org/drawingml/2006/main" xmlns:r="http://schemas.openxmlformats.org/officeDocument/2006/relationships" xmlns:p="http://schemas.openxmlformats.org/presentationml/2006/main">
  <p:tag name="DVSHAPEID" val="I5xM5f0LNF98klU2tyqlGA"/>
</p:tagLst>
</file>

<file path=ppt/tags/tag6.xml><?xml version="1.0" encoding="utf-8"?>
<p:tagLst xmlns:a="http://schemas.openxmlformats.org/drawingml/2006/main" xmlns:r="http://schemas.openxmlformats.org/officeDocument/2006/relationships" xmlns:p="http://schemas.openxmlformats.org/presentationml/2006/main">
  <p:tag name="DVSHAPEID" val="tVmv1vbgXKGAHMjeT2qcKd"/>
</p:tagLst>
</file>

<file path=ppt/tags/tag60.xml><?xml version="1.0" encoding="utf-8"?>
<p:tagLst xmlns:a="http://schemas.openxmlformats.org/drawingml/2006/main" xmlns:r="http://schemas.openxmlformats.org/officeDocument/2006/relationships" xmlns:p="http://schemas.openxmlformats.org/presentationml/2006/main">
  <p:tag name="DVSHAPEID" val="eA98O5G1duWXdrbn5VzYIY"/>
</p:tagLst>
</file>

<file path=ppt/tags/tag61.xml><?xml version="1.0" encoding="utf-8"?>
<p:tagLst xmlns:a="http://schemas.openxmlformats.org/drawingml/2006/main" xmlns:r="http://schemas.openxmlformats.org/officeDocument/2006/relationships" xmlns:p="http://schemas.openxmlformats.org/presentationml/2006/main">
  <p:tag name="DVSHAPEID" val="BEBZs0sagKb7RXDXqV4MrF"/>
</p:tagLst>
</file>

<file path=ppt/tags/tag62.xml><?xml version="1.0" encoding="utf-8"?>
<p:tagLst xmlns:a="http://schemas.openxmlformats.org/drawingml/2006/main" xmlns:r="http://schemas.openxmlformats.org/officeDocument/2006/relationships" xmlns:p="http://schemas.openxmlformats.org/presentationml/2006/main">
  <p:tag name="DVSHAPEID" val="bm8sR6svLISfZvwPCFy3db"/>
</p:tagLst>
</file>

<file path=ppt/tags/tag63.xml><?xml version="1.0" encoding="utf-8"?>
<p:tagLst xmlns:a="http://schemas.openxmlformats.org/drawingml/2006/main" xmlns:r="http://schemas.openxmlformats.org/officeDocument/2006/relationships" xmlns:p="http://schemas.openxmlformats.org/presentationml/2006/main">
  <p:tag name="DVSHAPEID" val="L5AeJ8uDTVxVseQZ9lILYt"/>
</p:tagLst>
</file>

<file path=ppt/tags/tag64.xml><?xml version="1.0" encoding="utf-8"?>
<p:tagLst xmlns:a="http://schemas.openxmlformats.org/drawingml/2006/main" xmlns:r="http://schemas.openxmlformats.org/officeDocument/2006/relationships" xmlns:p="http://schemas.openxmlformats.org/presentationml/2006/main">
  <p:tag name="DVSECTIONID" val="RYU8SsxsCJ07VafpDRUNOK"/>
</p:tagLst>
</file>

<file path=ppt/tags/tag65.xml><?xml version="1.0" encoding="utf-8"?>
<p:tagLst xmlns:a="http://schemas.openxmlformats.org/drawingml/2006/main" xmlns:r="http://schemas.openxmlformats.org/officeDocument/2006/relationships" xmlns:p="http://schemas.openxmlformats.org/presentationml/2006/main">
  <p:tag name="DVSHAPEID" val="kcYU2JOXHhmOcSislJ6jjf"/>
</p:tagLst>
</file>

<file path=ppt/tags/tag66.xml><?xml version="1.0" encoding="utf-8"?>
<p:tagLst xmlns:a="http://schemas.openxmlformats.org/drawingml/2006/main" xmlns:r="http://schemas.openxmlformats.org/officeDocument/2006/relationships" xmlns:p="http://schemas.openxmlformats.org/presentationml/2006/main">
  <p:tag name="DVSHAPEID" val="0i2YAgC0RntVc07YmlASu9"/>
</p:tagLst>
</file>

<file path=ppt/tags/tag67.xml><?xml version="1.0" encoding="utf-8"?>
<p:tagLst xmlns:a="http://schemas.openxmlformats.org/drawingml/2006/main" xmlns:r="http://schemas.openxmlformats.org/officeDocument/2006/relationships" xmlns:p="http://schemas.openxmlformats.org/presentationml/2006/main">
  <p:tag name="DVSHAPEID" val="Tb5xIxqxUTF4bFS49xlHqY"/>
</p:tagLst>
</file>

<file path=ppt/tags/tag68.xml><?xml version="1.0" encoding="utf-8"?>
<p:tagLst xmlns:a="http://schemas.openxmlformats.org/drawingml/2006/main" xmlns:r="http://schemas.openxmlformats.org/officeDocument/2006/relationships" xmlns:p="http://schemas.openxmlformats.org/presentationml/2006/main">
  <p:tag name="DVSHAPEID" val="lhGhkmmLIrLQpQS3y4zjsA"/>
</p:tagLst>
</file>

<file path=ppt/tags/tag69.xml><?xml version="1.0" encoding="utf-8"?>
<p:tagLst xmlns:a="http://schemas.openxmlformats.org/drawingml/2006/main" xmlns:r="http://schemas.openxmlformats.org/officeDocument/2006/relationships" xmlns:p="http://schemas.openxmlformats.org/presentationml/2006/main">
  <p:tag name="DVSECTIONID" val="NbNHmGqo9UOmCAzQI7gd9J"/>
</p:tagLst>
</file>

<file path=ppt/tags/tag7.xml><?xml version="1.0" encoding="utf-8"?>
<p:tagLst xmlns:a="http://schemas.openxmlformats.org/drawingml/2006/main" xmlns:r="http://schemas.openxmlformats.org/officeDocument/2006/relationships" xmlns:p="http://schemas.openxmlformats.org/presentationml/2006/main">
  <p:tag name="DVSHAPEID" val="LY4xDM68z4e8RRooNY2h64"/>
</p:tagLst>
</file>

<file path=ppt/tags/tag70.xml><?xml version="1.0" encoding="utf-8"?>
<p:tagLst xmlns:a="http://schemas.openxmlformats.org/drawingml/2006/main" xmlns:r="http://schemas.openxmlformats.org/officeDocument/2006/relationships" xmlns:p="http://schemas.openxmlformats.org/presentationml/2006/main">
  <p:tag name="DVSHAPEID" val="f7Os6hb2xNIUQNQqc3a9be"/>
</p:tagLst>
</file>

<file path=ppt/tags/tag71.xml><?xml version="1.0" encoding="utf-8"?>
<p:tagLst xmlns:a="http://schemas.openxmlformats.org/drawingml/2006/main" xmlns:r="http://schemas.openxmlformats.org/officeDocument/2006/relationships" xmlns:p="http://schemas.openxmlformats.org/presentationml/2006/main">
  <p:tag name="DVSHAPEID" val="jlf2c5Zg77vK1zsSg5zFTY"/>
</p:tagLst>
</file>

<file path=ppt/tags/tag72.xml><?xml version="1.0" encoding="utf-8"?>
<p:tagLst xmlns:a="http://schemas.openxmlformats.org/drawingml/2006/main" xmlns:r="http://schemas.openxmlformats.org/officeDocument/2006/relationships" xmlns:p="http://schemas.openxmlformats.org/presentationml/2006/main">
  <p:tag name="DVSECTIONID" val="SW5vYASJgXl6aJla6Q1eA5"/>
</p:tagLst>
</file>

<file path=ppt/tags/tag73.xml><?xml version="1.0" encoding="utf-8"?>
<p:tagLst xmlns:a="http://schemas.openxmlformats.org/drawingml/2006/main" xmlns:r="http://schemas.openxmlformats.org/officeDocument/2006/relationships" xmlns:p="http://schemas.openxmlformats.org/presentationml/2006/main">
  <p:tag name="DVSHAPEID" val="8u05c8Rw8jp1Otc4553gFB"/>
</p:tagLst>
</file>

<file path=ppt/tags/tag74.xml><?xml version="1.0" encoding="utf-8"?>
<p:tagLst xmlns:a="http://schemas.openxmlformats.org/drawingml/2006/main" xmlns:r="http://schemas.openxmlformats.org/officeDocument/2006/relationships" xmlns:p="http://schemas.openxmlformats.org/presentationml/2006/main">
  <p:tag name="DVSHAPEID" val="o5LhXkM5AvkkdK26TQpAYc"/>
</p:tagLst>
</file>

<file path=ppt/tags/tag75.xml><?xml version="1.0" encoding="utf-8"?>
<p:tagLst xmlns:a="http://schemas.openxmlformats.org/drawingml/2006/main" xmlns:r="http://schemas.openxmlformats.org/officeDocument/2006/relationships" xmlns:p="http://schemas.openxmlformats.org/presentationml/2006/main">
  <p:tag name="DVSHAPEID" val="l0LZFcZtCDiw5UjVaxK3JT"/>
</p:tagLst>
</file>

<file path=ppt/tags/tag76.xml><?xml version="1.0" encoding="utf-8"?>
<p:tagLst xmlns:a="http://schemas.openxmlformats.org/drawingml/2006/main" xmlns:r="http://schemas.openxmlformats.org/officeDocument/2006/relationships" xmlns:p="http://schemas.openxmlformats.org/presentationml/2006/main">
  <p:tag name="DVSECTIONID" val="izyFQM9NxBB3jQCQIPvqER"/>
</p:tagLst>
</file>

<file path=ppt/tags/tag77.xml><?xml version="1.0" encoding="utf-8"?>
<p:tagLst xmlns:a="http://schemas.openxmlformats.org/drawingml/2006/main" xmlns:r="http://schemas.openxmlformats.org/officeDocument/2006/relationships" xmlns:p="http://schemas.openxmlformats.org/presentationml/2006/main">
  <p:tag name="DVSHAPEID" val="Gtgs1YccR5CcJKvXEz57TG"/>
</p:tagLst>
</file>

<file path=ppt/tags/tag78.xml><?xml version="1.0" encoding="utf-8"?>
<p:tagLst xmlns:a="http://schemas.openxmlformats.org/drawingml/2006/main" xmlns:r="http://schemas.openxmlformats.org/officeDocument/2006/relationships" xmlns:p="http://schemas.openxmlformats.org/presentationml/2006/main">
  <p:tag name="DVSHAPEID" val="2GE7NXGRQVtskiJda1gpMd"/>
</p:tagLst>
</file>

<file path=ppt/tags/tag79.xml><?xml version="1.0" encoding="utf-8"?>
<p:tagLst xmlns:a="http://schemas.openxmlformats.org/drawingml/2006/main" xmlns:r="http://schemas.openxmlformats.org/officeDocument/2006/relationships" xmlns:p="http://schemas.openxmlformats.org/presentationml/2006/main">
  <p:tag name="DVSHAPEID" val="UTbypcTaXB00rANUbfwZeH"/>
</p:tagLst>
</file>

<file path=ppt/tags/tag8.xml><?xml version="1.0" encoding="utf-8"?>
<p:tagLst xmlns:a="http://schemas.openxmlformats.org/drawingml/2006/main" xmlns:r="http://schemas.openxmlformats.org/officeDocument/2006/relationships" xmlns:p="http://schemas.openxmlformats.org/presentationml/2006/main">
  <p:tag name="DVSHAPEID" val="bYqcy9j0XCKfanqtSpaPbB"/>
</p:tagLst>
</file>

<file path=ppt/tags/tag80.xml><?xml version="1.0" encoding="utf-8"?>
<p:tagLst xmlns:a="http://schemas.openxmlformats.org/drawingml/2006/main" xmlns:r="http://schemas.openxmlformats.org/officeDocument/2006/relationships" xmlns:p="http://schemas.openxmlformats.org/presentationml/2006/main">
  <p:tag name="DVSECTIONID" val="0vpPvx1pcV9MDwXiK6zspK"/>
</p:tagLst>
</file>

<file path=ppt/tags/tag81.xml><?xml version="1.0" encoding="utf-8"?>
<p:tagLst xmlns:a="http://schemas.openxmlformats.org/drawingml/2006/main" xmlns:r="http://schemas.openxmlformats.org/officeDocument/2006/relationships" xmlns:p="http://schemas.openxmlformats.org/presentationml/2006/main">
  <p:tag name="DVSHAPEID" val="Jhqdeqp4QuTOMLWextYGXR"/>
</p:tagLst>
</file>

<file path=ppt/tags/tag82.xml><?xml version="1.0" encoding="utf-8"?>
<p:tagLst xmlns:a="http://schemas.openxmlformats.org/drawingml/2006/main" xmlns:r="http://schemas.openxmlformats.org/officeDocument/2006/relationships" xmlns:p="http://schemas.openxmlformats.org/presentationml/2006/main">
  <p:tag name="DVSHAPEID" val="o5LhXkM5AvkkdK26TQpAYc"/>
</p:tagLst>
</file>

<file path=ppt/tags/tag83.xml><?xml version="1.0" encoding="utf-8"?>
<p:tagLst xmlns:a="http://schemas.openxmlformats.org/drawingml/2006/main" xmlns:r="http://schemas.openxmlformats.org/officeDocument/2006/relationships" xmlns:p="http://schemas.openxmlformats.org/presentationml/2006/main">
  <p:tag name="DVSECTIONID" val="nDJZZ1Sv15RaegkJfD4S2i"/>
</p:tagLst>
</file>

<file path=ppt/tags/tag84.xml><?xml version="1.0" encoding="utf-8"?>
<p:tagLst xmlns:a="http://schemas.openxmlformats.org/drawingml/2006/main" xmlns:r="http://schemas.openxmlformats.org/officeDocument/2006/relationships" xmlns:p="http://schemas.openxmlformats.org/presentationml/2006/main">
  <p:tag name="DVSHAPEID" val="Jhqdeqp4QuTOMLWextYGXR"/>
</p:tagLst>
</file>

<file path=ppt/tags/tag85.xml><?xml version="1.0" encoding="utf-8"?>
<p:tagLst xmlns:a="http://schemas.openxmlformats.org/drawingml/2006/main" xmlns:r="http://schemas.openxmlformats.org/officeDocument/2006/relationships" xmlns:p="http://schemas.openxmlformats.org/presentationml/2006/main">
  <p:tag name="DVSECTIONID" val="0ww9zehRlzoIHl7SbP9EkT"/>
</p:tagLst>
</file>

<file path=ppt/tags/tag9.xml><?xml version="1.0" encoding="utf-8"?>
<p:tagLst xmlns:a="http://schemas.openxmlformats.org/drawingml/2006/main" xmlns:r="http://schemas.openxmlformats.org/officeDocument/2006/relationships" xmlns:p="http://schemas.openxmlformats.org/presentationml/2006/main">
  <p:tag name="DVSHAPEID" val="mzVrQvfras6HM67qeXPy6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603</Words>
  <Application>Microsoft Office PowerPoint</Application>
  <PresentationFormat>On-screen Show (4:3)</PresentationFormat>
  <Paragraphs>70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cp:lastModifiedBy>
  <cp:revision>52</cp:revision>
  <dcterms:created xsi:type="dcterms:W3CDTF">2010-07-13T13:09:27Z</dcterms:created>
  <dcterms:modified xsi:type="dcterms:W3CDTF">2011-04-18T17:37:39Z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19FjmzkYyuM4gebQJax5TrheAAlZyq8Wu-BC4mD86QNE</vt:lpwstr>
  </property>
  <property fmtid="{D5CDD505-2E9C-101B-9397-08002B2CF9AE}" pid="3" name="Google.Documents.RevisionId">
    <vt:lpwstr>06513255693825152309</vt:lpwstr>
  </property>
  <property fmtid="{D5CDD505-2E9C-101B-9397-08002B2CF9AE}" pid="4" name="Google.Documents.PluginVersion">
    <vt:lpwstr>2.0.1974.7364</vt:lpwstr>
  </property>
  <property fmtid="{D5CDD505-2E9C-101B-9397-08002B2CF9AE}" pid="5" name="Google.Documents.MergeIncapabilityFlags">
    <vt:i4>0</vt:i4>
  </property>
  <property fmtid="{D5CDD505-2E9C-101B-9397-08002B2CF9AE}" pid="6" name="Google.Documents.Tracking">
    <vt:lpwstr>false</vt:lpwstr>
  </property>
</Properties>
</file>