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99" d="100"/>
          <a:sy n="99" d="100"/>
        </p:scale>
        <p:origin x="1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217FB-783A-47F0-8143-D368B79E7752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0993B-899A-477F-81B2-5F8DD92C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9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http://www.csmonitor.com/Science/2015/0920/Scientists-create-the-first-digital-tree-of-life-for-2.3-million-species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Scientists from 11 organizations have digitized a “tree of life,” a genetic map of 2.3 million named species of animals, plants, fungi and microbes that all branched off over time from a common ancestor.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database is far from complete, so this is just a start. It is open, like Wikipedia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all biologists are asked to add species they are familiar with.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Entries are accompanied by references to scientific papers.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715DF-2FFB-4746-8C52-B7B2D0468C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49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locate information</a:t>
            </a:r>
            <a:r>
              <a:rPr lang="en-US" baseline="0" dirty="0" smtClean="0"/>
              <a:t> by drilling down within a taxonomy.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files in your computer’s storage are organized hierarchically.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can have files in folders, within sub-folders, 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books on shelves in a public library are organized in a taxonomy called the Dewey Decimal System.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715DF-2FFB-4746-8C52-B7B2D0468C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speed of computers has enabled us to leave information disorganized and search for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715DF-2FFB-4746-8C52-B7B2D0468C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23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E3C8-8959-4458-B91F-F3BA45C801D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5304-ECCD-4662-BC6E-95D418CE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E3C8-8959-4458-B91F-F3BA45C801D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5304-ECCD-4662-BC6E-95D418CE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7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E3C8-8959-4458-B91F-F3BA45C801D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5304-ECCD-4662-BC6E-95D418CE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1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E3C8-8959-4458-B91F-F3BA45C801D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5304-ECCD-4662-BC6E-95D418CE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7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E3C8-8959-4458-B91F-F3BA45C801D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5304-ECCD-4662-BC6E-95D418CE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7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E3C8-8959-4458-B91F-F3BA45C801D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5304-ECCD-4662-BC6E-95D418CE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1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E3C8-8959-4458-B91F-F3BA45C801D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5304-ECCD-4662-BC6E-95D418CE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E3C8-8959-4458-B91F-F3BA45C801D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5304-ECCD-4662-BC6E-95D418CE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5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E3C8-8959-4458-B91F-F3BA45C801D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5304-ECCD-4662-BC6E-95D418CE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1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E3C8-8959-4458-B91F-F3BA45C801D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5304-ECCD-4662-BC6E-95D418CE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0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E3C8-8959-4458-B91F-F3BA45C801D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5304-ECCD-4662-BC6E-95D418CE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6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E3C8-8959-4458-B91F-F3BA45C801D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E5304-ECCD-4662-BC6E-95D418CE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9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om.csudh.edu/fac/lpress/275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ree.opentreeoflife.org/opentree/argus/opentree3.0@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smonitor.com/Science/2015/0920/Scientists-create-the-first-digital-tree-of-life-for-2.3-million-species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ree.opentreeoflife.org/opentree/argus/opentree3.0@1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68246" y="2828836"/>
            <a:ext cx="64555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 supplement my </a:t>
            </a:r>
            <a:r>
              <a:rPr lang="en-US" sz="2000" dirty="0" smtClean="0">
                <a:hlinkClick r:id="rId2"/>
              </a:rPr>
              <a:t>Internet literacy class</a:t>
            </a:r>
            <a:r>
              <a:rPr lang="en-US" sz="2000" dirty="0" smtClean="0"/>
              <a:t> with weekly discussion items, often based on some current event relevant to our class. </a:t>
            </a:r>
          </a:p>
          <a:p>
            <a:endParaRPr lang="en-US" sz="2000" dirty="0"/>
          </a:p>
          <a:p>
            <a:r>
              <a:rPr lang="en-US" sz="2000" dirty="0" smtClean="0"/>
              <a:t>We stress the Internet as a collaboration tool and used this open biology database as an example.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721016" y="1282673"/>
            <a:ext cx="10749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Supplementary material: Scientific collaboration and search vs taxonomy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35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63124" y="125689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The database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995733" y="2227906"/>
            <a:ext cx="4200535" cy="2800357"/>
            <a:chOff x="3343274" y="1414462"/>
            <a:chExt cx="4200535" cy="280035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43274" y="1414462"/>
              <a:ext cx="4200535" cy="2800357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5079340" y="2553031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</a:rPr>
                <a:t>*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597130" y="5629941"/>
            <a:ext cx="4715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* </a:t>
            </a:r>
            <a:r>
              <a:rPr lang="en-US" sz="2000" dirty="0" smtClean="0"/>
              <a:t>3.5 billion years ago … 2.3 million species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96448" y="1256896"/>
            <a:ext cx="4432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Scientific collaboration -- </a:t>
            </a:r>
            <a:r>
              <a:rPr lang="en-US" dirty="0">
                <a:hlinkClick r:id="rId5"/>
              </a:rPr>
              <a:t>the </a:t>
            </a:r>
            <a:r>
              <a:rPr lang="en-US" i="1" dirty="0">
                <a:hlinkClick r:id="rId5"/>
              </a:rPr>
              <a:t>open</a:t>
            </a:r>
            <a:r>
              <a:rPr lang="en-US" dirty="0">
                <a:hlinkClick r:id="rId5"/>
              </a:rPr>
              <a:t> tree of </a:t>
            </a:r>
            <a:r>
              <a:rPr lang="en-US" dirty="0" smtClean="0">
                <a:hlinkClick r:id="rId5"/>
              </a:rPr>
              <a:t>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8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34163" y="748767"/>
            <a:ext cx="4523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This data is organized into a tree – a </a:t>
            </a:r>
            <a:r>
              <a:rPr lang="en-US" i="1" dirty="0"/>
              <a:t>taxonomy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2213" y="1671614"/>
            <a:ext cx="6867575" cy="296229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026650" y="5979590"/>
            <a:ext cx="5834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you start at the root of the tree and find Homo Sapiens?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748" y="5944389"/>
            <a:ext cx="439733" cy="439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27640" y="597959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The database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748" y="5403704"/>
            <a:ext cx="439733" cy="439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26650" y="5403704"/>
            <a:ext cx="5845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you think of other examples of hierarchical taxonomies?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194655" y="3599358"/>
            <a:ext cx="710553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3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539" y="5486398"/>
            <a:ext cx="9629845" cy="36195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2213" y="1671613"/>
            <a:ext cx="6867575" cy="296229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4303234" y="748767"/>
            <a:ext cx="3585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Search</a:t>
            </a:r>
            <a:r>
              <a:rPr lang="en-US" dirty="0" smtClean="0"/>
              <a:t> is an alternative to taxonomy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385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265</Words>
  <Application>Microsoft Office PowerPoint</Application>
  <PresentationFormat>Widescreen</PresentationFormat>
  <Paragraphs>33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Press</dc:creator>
  <cp:lastModifiedBy>Larry Press</cp:lastModifiedBy>
  <cp:revision>2</cp:revision>
  <dcterms:created xsi:type="dcterms:W3CDTF">2015-09-21T18:12:58Z</dcterms:created>
  <dcterms:modified xsi:type="dcterms:W3CDTF">2015-09-22T22:14:15Z</dcterms:modified>
</cp:coreProperties>
</file>