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0" r:id="rId3"/>
    <p:sldId id="257" r:id="rId4"/>
    <p:sldId id="259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114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7E437-96E6-4299-B318-65D39C08E102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216C0-17B2-4012-81D4-4A0A8EC90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8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use these</a:t>
            </a:r>
            <a:r>
              <a:rPr lang="en-US" baseline="0" dirty="0" smtClean="0"/>
              <a:t> five images to demonstrate image transparency and layers.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start with the camera.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216C0-17B2-4012-81D4-4A0A8EC901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</a:t>
            </a:r>
            <a:r>
              <a:rPr lang="en-US" sz="2000" baseline="0" dirty="0" smtClean="0"/>
              <a:t> started with a picture of a baseball player swinging a bat and added two small images of baseballs and two text labels.</a:t>
            </a:r>
          </a:p>
          <a:p>
            <a:endParaRPr lang="en-US" sz="2000" baseline="0" dirty="0" smtClean="0"/>
          </a:p>
          <a:p>
            <a:r>
              <a:rPr lang="en-US" sz="2000" dirty="0" smtClean="0"/>
              <a:t>Each</a:t>
            </a:r>
            <a:r>
              <a:rPr lang="en-US" sz="2000" baseline="0" dirty="0" smtClean="0"/>
              <a:t> ball and label is on a different transparent layer “above” the background image.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1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6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8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7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6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4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9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8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1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1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8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AA640-CDA6-4777-9758-36B9C06B1FC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3CB7E-A369-42E1-B859-DCA3F301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269" y="1734538"/>
            <a:ext cx="812346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Images for demonstration of layers and transparency</a:t>
            </a:r>
            <a:br>
              <a:rPr lang="en-US" sz="2800" dirty="0"/>
            </a:br>
            <a:r>
              <a:rPr lang="en-US" dirty="0"/>
              <a:t>(enable editing to copy images)</a:t>
            </a:r>
          </a:p>
        </p:txBody>
      </p:sp>
    </p:spTree>
    <p:extLst>
      <p:ext uri="{BB962C8B-B14F-4D97-AF65-F5344CB8AC3E}">
        <p14:creationId xmlns:p14="http://schemas.microsoft.com/office/powerpoint/2010/main" val="231974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17" y="3968861"/>
            <a:ext cx="180952" cy="161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69" y="141091"/>
            <a:ext cx="4761905" cy="3542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069" y="141091"/>
            <a:ext cx="3173108" cy="3201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36" y="4130766"/>
            <a:ext cx="2419048" cy="24095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653" y="3852838"/>
            <a:ext cx="2780953" cy="2771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17980" y="4761498"/>
            <a:ext cx="2356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Images to play around with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58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2901" y="2840009"/>
            <a:ext cx="7523029" cy="2268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00" y="0"/>
            <a:ext cx="2642986" cy="264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585" y="0"/>
            <a:ext cx="2638343" cy="26462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76346" y="5697064"/>
            <a:ext cx="6418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 the cameras over the blue background. How did I do this? (Stop the presentation if you are viewing it as a slide show).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00" y="5796437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7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311728"/>
            <a:ext cx="4762500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1590" y="5918685"/>
            <a:ext cx="6673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did I make this image?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29" y="5879558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12869" y="1672719"/>
            <a:ext cx="2718262" cy="2718262"/>
            <a:chOff x="3212869" y="1542009"/>
            <a:chExt cx="2718262" cy="2718262"/>
          </a:xfrm>
        </p:grpSpPr>
        <p:sp>
          <p:nvSpPr>
            <p:cNvPr id="5" name="Oval 4"/>
            <p:cNvSpPr/>
            <p:nvPr/>
          </p:nvSpPr>
          <p:spPr>
            <a:xfrm>
              <a:off x="3212869" y="1542009"/>
              <a:ext cx="2718262" cy="2718262"/>
            </a:xfrm>
            <a:prstGeom prst="ellipse">
              <a:avLst/>
            </a:prstGeom>
            <a:solidFill>
              <a:srgbClr val="00B050">
                <a:alpha val="0"/>
              </a:srgbClr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366655" y="1695795"/>
              <a:ext cx="2410691" cy="2410691"/>
            </a:xfrm>
            <a:prstGeom prst="ellipse">
              <a:avLst/>
            </a:prstGeom>
            <a:solidFill>
              <a:srgbClr val="62F7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41590" y="5918685"/>
            <a:ext cx="6673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did I make this image?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29" y="5879558"/>
            <a:ext cx="447586" cy="44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84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115</Words>
  <Application>Microsoft Office PowerPoint</Application>
  <PresentationFormat>On-screen Show (4:3)</PresentationFormat>
  <Paragraphs>13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</dc:creator>
  <cp:lastModifiedBy>Larry</cp:lastModifiedBy>
  <cp:revision>6</cp:revision>
  <dcterms:created xsi:type="dcterms:W3CDTF">2013-11-12T22:35:54Z</dcterms:created>
  <dcterms:modified xsi:type="dcterms:W3CDTF">2014-11-18T15:58:58Z</dcterms:modified>
</cp:coreProperties>
</file>