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90" r:id="rId4"/>
    <p:sldId id="291" r:id="rId5"/>
    <p:sldId id="332" r:id="rId6"/>
    <p:sldId id="340" r:id="rId7"/>
    <p:sldId id="342" r:id="rId8"/>
    <p:sldId id="341" r:id="rId9"/>
    <p:sldId id="339" r:id="rId10"/>
    <p:sldId id="344" r:id="rId11"/>
    <p:sldId id="325" r:id="rId12"/>
    <p:sldId id="328" r:id="rId13"/>
    <p:sldId id="312" r:id="rId14"/>
    <p:sldId id="313" r:id="rId15"/>
    <p:sldId id="315" r:id="rId16"/>
    <p:sldId id="300" r:id="rId17"/>
    <p:sldId id="281" r:id="rId18"/>
    <p:sldId id="265" r:id="rId19"/>
    <p:sldId id="343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55388" autoAdjust="0"/>
  </p:normalViewPr>
  <p:slideViewPr>
    <p:cSldViewPr snapToGrid="0" snapToObjects="1">
      <p:cViewPr varScale="1">
        <p:scale>
          <a:sx n="54" d="100"/>
          <a:sy n="54" d="100"/>
        </p:scale>
        <p:origin x="247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76DB2-D2A7-4E69-B179-740FE080A65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29D9D-6F33-4A7F-8A2D-75A3C6DE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We present Twitter’s major features by looking at the </a:t>
            </a:r>
            <a:r>
              <a:rPr lang="en-US" sz="2000" i="1" baseline="0" dirty="0" smtClean="0"/>
              <a:t>home</a:t>
            </a:r>
            <a:r>
              <a:rPr lang="en-US" sz="2000" i="0" baseline="0" dirty="0" smtClean="0"/>
              <a:t>,</a:t>
            </a:r>
            <a:r>
              <a:rPr lang="en-US" sz="2000" i="1" baseline="0" dirty="0" smtClean="0"/>
              <a:t> discover </a:t>
            </a:r>
            <a:r>
              <a:rPr lang="en-US" sz="2000" i="0" baseline="0" dirty="0" smtClean="0"/>
              <a:t>and </a:t>
            </a:r>
            <a:r>
              <a:rPr lang="en-US" sz="2000" i="1" baseline="0" dirty="0" smtClean="0"/>
              <a:t>connect</a:t>
            </a:r>
            <a:r>
              <a:rPr lang="en-US" sz="2000" baseline="0" dirty="0" smtClean="0"/>
              <a:t> views as well as the user’s </a:t>
            </a:r>
            <a:r>
              <a:rPr lang="en-US" sz="2000" i="1" baseline="0" dirty="0" smtClean="0"/>
              <a:t>profile</a:t>
            </a:r>
            <a:r>
              <a:rPr lang="en-US" sz="2000" baseline="0" dirty="0" smtClean="0"/>
              <a:t> view. 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We will see that Twitter has evolved over the</a:t>
            </a:r>
            <a:r>
              <a:rPr lang="en-US" sz="2000" baseline="0" dirty="0" smtClean="0"/>
              <a:t> years and is now commonly used to discover interesting people and information.  Citizen journalists use it to report on current events.</a:t>
            </a:r>
          </a:p>
        </p:txBody>
      </p:sp>
    </p:spTree>
    <p:extLst>
      <p:ext uri="{BB962C8B-B14F-4D97-AF65-F5344CB8AC3E}">
        <p14:creationId xmlns:p14="http://schemas.microsoft.com/office/powerpoint/2010/main" val="59125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saw a</a:t>
            </a:r>
            <a:r>
              <a:rPr lang="en-US" baseline="0" dirty="0" smtClean="0"/>
              <a:t> tweet by Steven </a:t>
            </a:r>
            <a:r>
              <a:rPr lang="en-US" baseline="0" smtClean="0"/>
              <a:t>Strogatz</a:t>
            </a:r>
            <a:r>
              <a:rPr lang="en-US" baseline="0" dirty="0" smtClean="0"/>
              <a:t> with a link to a post with a tip on writing.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retweeted that for the benefit of my students and anyone else following 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(I could have set up a separate Twitter account for use by my students only).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Baker and I both thanked </a:t>
            </a:r>
            <a:r>
              <a:rPr lang="en-US" baseline="0" dirty="0" err="1" smtClean="0"/>
              <a:t>Strogatz</a:t>
            </a:r>
            <a:r>
              <a:rPr lang="en-US" baseline="0" dirty="0" smtClean="0"/>
              <a:t> for the tip.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 tweet has an image of some text – a way to get more words into a tweet.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4F04-604D-436A-AD4A-2D6CD7D527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9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hashtag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#Jan25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used to organize the first day of protests in Egypt’s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 political protests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agreed to use it in tweets relevant to the demonstrations and revolution.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see above, I searched for </a:t>
            </a:r>
            <a:r>
              <a:rPr lang="en-US" sz="20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#Jan25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latest tweets are shown on the right.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you see people – prominent journalists and activists – who have used the  </a:t>
            </a:r>
            <a:r>
              <a:rPr lang="en-US" sz="20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#Jan25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hashtag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tweets.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chosen automatically by a program that considers the number of people who like, re-tweet and reply to their posts.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 those, you see links to similarly popular images and videos.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1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</a:t>
            </a:r>
            <a:r>
              <a:rPr lang="en-US" sz="2000" baseline="0" dirty="0" smtClean="0"/>
              <a:t> can include a link to an image in a tweet by clicking on the camera icon.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Twitter will shorten the link automatically.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5046D-6581-4D10-8F71-CED3D35A26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Twitter started</a:t>
            </a:r>
            <a:r>
              <a:rPr lang="en-US" sz="2000" baseline="0" dirty="0" smtClean="0"/>
              <a:t> out in 2006, the only way to post tweets 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by sending SMS text messages.  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why the length limit is 140 characters.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Next came the Web interface that we have been using in our examples.</a:t>
            </a:r>
          </a:p>
          <a:p>
            <a:endParaRPr lang="en-US" sz="2000" dirty="0" smtClean="0"/>
          </a:p>
          <a:p>
            <a:r>
              <a:rPr lang="en-US" sz="2000" dirty="0" smtClean="0"/>
              <a:t>Today, there</a:t>
            </a:r>
            <a:r>
              <a:rPr lang="en-US" sz="2000" baseline="0" dirty="0" smtClean="0"/>
              <a:t> are Twitter clients for all major smart phones and tablets.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The Twitter prompt changed from “what are you doing” to “what’s happening” to “compose new tweet.”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first users tended to talk about what they were doing, and no one, including Twitter’s founders had a clear picture of how the service would be used.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As users discovered impersonal applications, like citizen journalism and organizing events, the prompt became impersonal.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If you don’t already have one, sign up for a Twitter account.</a:t>
            </a:r>
          </a:p>
          <a:p>
            <a:endParaRPr lang="en-US" sz="2000" dirty="0" smtClean="0"/>
          </a:p>
          <a:p>
            <a:r>
              <a:rPr lang="en-US" sz="2000" dirty="0" smtClean="0"/>
              <a:t>Pick your user name carefully,</a:t>
            </a:r>
            <a:r>
              <a:rPr lang="en-US" sz="2000" baseline="0" dirty="0" smtClean="0"/>
              <a:t> because you will be stuck with it.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6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have looked</a:t>
            </a:r>
            <a:r>
              <a:rPr lang="en-US" sz="2000" baseline="0" dirty="0" smtClean="0"/>
              <a:t> at some of Twitter’s features, but not all.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need to spend time playing with the program.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Click on all the hot spots and see what happens and exchange experimental tweets with your friends and see what happens.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Also step back and consider the way Twitter’s designers have laid the screen out – make a wire-frame diagram.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What types of thing are on the left, the right, the top and bottom, etc.?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We’ve introduced Twitter’s primary features and gone</a:t>
            </a:r>
            <a:r>
              <a:rPr lang="en-US" sz="2000" baseline="0" dirty="0" smtClean="0"/>
              <a:t> over its user interface as shown here</a:t>
            </a:r>
            <a:r>
              <a:rPr lang="en-US" sz="2000" dirty="0" smtClean="0"/>
              <a:t>.  (You can learn Twitter by clicking on each of the above icons and</a:t>
            </a:r>
            <a:r>
              <a:rPr lang="en-US" sz="2000" baseline="0" dirty="0" smtClean="0"/>
              <a:t> seeing what the corresponding command does).  </a:t>
            </a:r>
            <a:r>
              <a:rPr lang="en-US" sz="2000" dirty="0" smtClean="0"/>
              <a:t>We also mentioned applications</a:t>
            </a:r>
            <a:r>
              <a:rPr lang="en-US" sz="2000" baseline="0" dirty="0" smtClean="0"/>
              <a:t> like citizen journalism and following news or professionally important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9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</a:t>
            </a:r>
            <a:r>
              <a:rPr lang="en-US" sz="2000" baseline="0" dirty="0" smtClean="0"/>
              <a:t> cover both skills and concepts in this presentation.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583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Pause</a:t>
            </a:r>
            <a:r>
              <a:rPr lang="en-US" sz="2000" baseline="0" dirty="0" smtClean="0"/>
              <a:t> and watch this video.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explains what Twitter is.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video stresses keeping up</a:t>
            </a:r>
            <a:r>
              <a:rPr lang="en-US" sz="2000" baseline="0" dirty="0" smtClean="0"/>
              <a:t> with your friends, but Twitter is used for much more.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can follow celebrities like Lady Gaga, professionals like Bill Gates and current events like the Arab spring.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Twitter has become a significant tool for citizen journalism and professional communication.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should experiment with tweets – add an image, insert a URL, etc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second-fourth images do not take more characters.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This tweet was posted by @</a:t>
            </a:r>
            <a:r>
              <a:rPr lang="en-US" sz="1200" dirty="0" err="1" smtClean="0"/>
              <a:t>BarackObama</a:t>
            </a:r>
            <a:r>
              <a:rPr lang="en-US" sz="1200" dirty="0" smtClean="0"/>
              <a:t> 11 hours</a:t>
            </a:r>
            <a:r>
              <a:rPr lang="en-US" sz="1200" baseline="0" dirty="0" smtClean="0"/>
              <a:t> ago.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It is tagged #LastCall2014 </a:t>
            </a:r>
            <a:r>
              <a:rPr lang="en-US" sz="1200" baseline="0" smtClean="0"/>
              <a:t>for searches.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Rolling your cursor over a tweet allows you to mark it as a favorite, re-tweet</a:t>
            </a:r>
            <a:r>
              <a:rPr lang="en-US" sz="1200" baseline="0" dirty="0" smtClean="0"/>
              <a:t> it, reply to or expand it.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If you re-tweet it, it will be posted in your tweet stream and your followers will see it.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Replying let’s you tweet a reply to the person who had posted it.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If they enable notifications, they will also receive your reply by email.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Expanding it shows information about the tweet.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Twitter counts messages, re-tweets and favorite in order to single out important or trending tweets.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Let’s look at another helpful video before checking out more Twitter features.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Pause and watch this</a:t>
            </a:r>
            <a:r>
              <a:rPr lang="en-US" sz="2000" baseline="0" dirty="0" smtClean="0"/>
              <a:t> video.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will show you how you can search for tweets and introduce two special characters </a:t>
            </a:r>
            <a:r>
              <a:rPr lang="en-US" sz="2000" b="1" baseline="0" dirty="0" smtClean="0"/>
              <a:t>#</a:t>
            </a:r>
            <a:r>
              <a:rPr lang="en-US" sz="2000" baseline="0" dirty="0" smtClean="0"/>
              <a:t> and </a:t>
            </a:r>
            <a:r>
              <a:rPr lang="en-US" sz="2000" b="1" baseline="0" dirty="0" smtClean="0"/>
              <a:t>@</a:t>
            </a:r>
            <a:r>
              <a:rPr lang="en-US" sz="2000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Two</a:t>
            </a:r>
            <a:r>
              <a:rPr lang="en-US" sz="2000" baseline="0" dirty="0" smtClean="0"/>
              <a:t> special characters, @ and #, were used in the search video.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We mentioned</a:t>
            </a:r>
            <a:r>
              <a:rPr lang="en-US" sz="2000" baseline="0" dirty="0" smtClean="0"/>
              <a:t> earlier that, if you reply to a tweet, you send a message to the person who posted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Personal identifiers begin with an at sign (@) followed by the name of the Twitter user.</a:t>
            </a:r>
          </a:p>
          <a:p>
            <a:endParaRPr lang="en-US" sz="2000" baseline="0" dirty="0" smtClean="0"/>
          </a:p>
          <a:p>
            <a:r>
              <a:rPr lang="en-US" sz="2000" baseline="0" dirty="0" err="1" smtClean="0"/>
              <a:t>Hashtags</a:t>
            </a:r>
            <a:r>
              <a:rPr lang="en-US" sz="2000" baseline="0" dirty="0" smtClean="0"/>
              <a:t> are terms that are preceded by the number or hash sign  (#).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everyone agrees to include a certain </a:t>
            </a:r>
            <a:r>
              <a:rPr lang="en-US" sz="2000" baseline="0" dirty="0" err="1" smtClean="0"/>
              <a:t>hashtag</a:t>
            </a:r>
            <a:r>
              <a:rPr lang="en-US" sz="2000" baseline="0" dirty="0" smtClean="0"/>
              <a:t> in their tweets on a given topic, it will be easy to retrieve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Let’s look at a </a:t>
            </a:r>
            <a:r>
              <a:rPr lang="en-US" sz="2000" baseline="0" dirty="0" err="1" smtClean="0"/>
              <a:t>hashtag</a:t>
            </a:r>
            <a:r>
              <a:rPr lang="en-US" sz="2000" baseline="0" dirty="0" smtClean="0"/>
              <a:t> search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emilyparker</a:t>
            </a:r>
            <a:r>
              <a:rPr lang="en-US" baseline="0" dirty="0" smtClean="0"/>
              <a:t> replied to my tweet on a review of her book.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she started her tweet with my Twitter name, which caused me to receive a Twitter notification and an email.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replied and she did too.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our tweets are open – part of our stream of posts that anyone can 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 asked for her email address, she sent me a direct message (DM)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DMs are hidden from view, and the parties must both follow each other.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Emily used a DM so only I would see her email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9D9D-6F33-4A7F-8A2D-75A3C6DEE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5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6F32-99C0-4CAF-89C2-50FFA717F16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0204-1B37-4443-B73C-207F106FB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witter.com/larrypress/statuses/44234165067357798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craft.com/twit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craft.com/twitter-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familiarity with the Twitter user interface and major features, using the </a:t>
            </a:r>
            <a:r>
              <a:rPr lang="en-US" sz="2800" dirty="0" err="1" smtClean="0"/>
              <a:t>hashtag</a:t>
            </a:r>
            <a:r>
              <a:rPr lang="en-US" sz="2800" dirty="0"/>
              <a:t> (#) </a:t>
            </a:r>
            <a:r>
              <a:rPr lang="en-US" sz="2800" dirty="0" smtClean="0"/>
              <a:t>and </a:t>
            </a:r>
            <a:r>
              <a:rPr lang="en-US" sz="2800" dirty="0"/>
              <a:t>at-sign (@), </a:t>
            </a:r>
            <a:r>
              <a:rPr lang="en-US" sz="2800" dirty="0" smtClean="0"/>
              <a:t>searching and tweeting images and videos  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evolution of Twitter applications and access modes, citizen journalism, trending topics and finding people as well as information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7731" y="780756"/>
            <a:ext cx="238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Using Twitter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81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19" y="1504950"/>
            <a:ext cx="495811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990494" y="5267325"/>
            <a:ext cx="61912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90493" y="1876425"/>
            <a:ext cx="61912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000874" y="401955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23893" y="2914650"/>
            <a:ext cx="61912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09188" y="5876925"/>
            <a:ext cx="619125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8283" y="1562784"/>
            <a:ext cx="246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Strogatz</a:t>
            </a:r>
            <a:r>
              <a:rPr lang="en-US" dirty="0" smtClean="0"/>
              <a:t> retweets a link to a post on writing.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7808" y="5248275"/>
            <a:ext cx="246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Baker and Press thank him.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4533" y="2458134"/>
            <a:ext cx="246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picture of text is a way to get more words into a tweet.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3321" y="4610100"/>
            <a:ext cx="18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 retweets.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9638" y="438150"/>
            <a:ext cx="732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Twitter example – conversation and sharing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4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7405" y="429092"/>
            <a:ext cx="312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Search for #Jan25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3" y="1694795"/>
            <a:ext cx="7117773" cy="3863476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3" y="1526850"/>
            <a:ext cx="6924854" cy="33239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5464" y="5440131"/>
            <a:ext cx="608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only typed 117 characters, but Twitter says I have only four to spare.  Why is it not giving me a full 140 characters?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62642"/>
            <a:ext cx="762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5176" y="358231"/>
            <a:ext cx="3253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Tweets with images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24" y="5551577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529120" y="4646384"/>
            <a:ext cx="0" cy="5056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8" y="4191000"/>
            <a:ext cx="769868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4" y="353640"/>
            <a:ext cx="757258" cy="14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4" y="2622409"/>
            <a:ext cx="1667689" cy="10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500" y="738288"/>
            <a:ext cx="329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Twitter’s evolution</a:t>
            </a:r>
          </a:p>
        </p:txBody>
      </p:sp>
    </p:spTree>
    <p:extLst>
      <p:ext uri="{BB962C8B-B14F-4D97-AF65-F5344CB8AC3E}">
        <p14:creationId xmlns:p14="http://schemas.microsoft.com/office/powerpoint/2010/main" val="28657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367" y="185561"/>
            <a:ext cx="7093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Twitter’s evolution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611878"/>
            <a:ext cx="6534150" cy="1223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204527"/>
            <a:ext cx="6534150" cy="2038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181370"/>
            <a:ext cx="6534150" cy="116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913721"/>
            <a:ext cx="55530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1098" y="557967"/>
            <a:ext cx="3101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Accounts are free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udreywatters.com/wp-content/uploads/2010/03/kids_pl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19" y="1633122"/>
            <a:ext cx="5297562" cy="40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0034" y="522514"/>
            <a:ext cx="172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Play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2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3" y="493962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676565"/>
            <a:ext cx="8543925" cy="9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527" y="311540"/>
            <a:ext cx="354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31815" y="1805114"/>
            <a:ext cx="70412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the URL (Web address) of your new </a:t>
            </a:r>
            <a:r>
              <a:rPr lang="en-US" dirty="0" smtClean="0"/>
              <a:t>Twitter account?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many tweets have I posted to the class Twitter stream at twitter.com/</a:t>
            </a:r>
            <a:r>
              <a:rPr lang="en-US" dirty="0" err="1"/>
              <a:t>larrypress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URL (Web address) do you go to if you want to post a tweet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post a tweet, who will see it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Twitter use text search, tag search or a taxonomy to find discover tweets?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are the current trending topics in New York?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Are the trending topics the same in London?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you go to post a tweet, an odd icon next to the image inclusion icon.  What does it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Who is Andy </a:t>
            </a:r>
            <a:r>
              <a:rPr lang="en-US" dirty="0" err="1" smtClean="0"/>
              <a:t>Carvin</a:t>
            </a:r>
            <a:r>
              <a:rPr lang="en-US" dirty="0" smtClean="0"/>
              <a:t> and what does he use Twitter for?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most recent tweet by The President?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845735"/>
            <a:ext cx="6159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a permalink to the tweet shown above:</a:t>
            </a: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twitter.com/larrypress/statuses/442341650673577985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How did I get the permalink?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82" y="558799"/>
            <a:ext cx="2841437" cy="39655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837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507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skills (Twitter)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6712" y="382626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04875" y="1151126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Twitter support:  https://support.twitter.com/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video introduction to Twitter: http://screencast.com/t/Sf1wAW8ta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“Prezi” of the above video: http://bit.ly/fQ3pbK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video introduction to Twitter http://www.howcast.com/videos/149055-How-to-Use-Twitter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 about the use of Twitter in business by tech journalist Julio Ojeda-Zapata: http://yourtech.typepad.com/twitinbiz/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 of </a:t>
            </a:r>
            <a:r>
              <a:rPr lang="en-US" dirty="0" err="1"/>
              <a:t>Juilio</a:t>
            </a:r>
            <a:r>
              <a:rPr lang="en-US" dirty="0"/>
              <a:t> Ojeda Zapata on his use of Twitter as a journalist (audio and transcript). http://www.onthemedia.org/transcripts/2008/08/22/06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to Twitter in business: http://business.twitter.com/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Twitter search in plain English (3m 19s video): http://commoncraft.com/twitter-search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by Clay </a:t>
            </a:r>
            <a:r>
              <a:rPr lang="en-US" dirty="0" err="1"/>
              <a:t>Shirky</a:t>
            </a:r>
            <a:r>
              <a:rPr lang="en-US" dirty="0"/>
              <a:t>, which includes examples of Twitter in citizen journalism: http://cis275topics.blogspot.com/2010/09/how-social-media-can-make-history.html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 of Twitter co-founders on their backgrounds, Twitter evolution and plans for the future: http://cis275topics.blogspot.com/2010/09/evolution-and-impact-of-twitter.html</a:t>
            </a:r>
          </a:p>
        </p:txBody>
      </p:sp>
    </p:spTree>
    <p:extLst>
      <p:ext uri="{BB962C8B-B14F-4D97-AF65-F5344CB8AC3E}">
        <p14:creationId xmlns:p14="http://schemas.microsoft.com/office/powerpoint/2010/main" val="1007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4110" y="5612069"/>
            <a:ext cx="593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  <a:hlinkClick r:id="rId3"/>
              </a:rPr>
              <a:t>http://www.commoncraft.com/twitter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3211" y="513155"/>
            <a:ext cx="3705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Watch this video first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628775"/>
            <a:ext cx="6076950" cy="36004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94" y="2392353"/>
            <a:ext cx="2898239" cy="217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1185" y="513155"/>
            <a:ext cx="4289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Not just personal friends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78" y="2392350"/>
            <a:ext cx="2493345" cy="21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392350"/>
            <a:ext cx="2892279" cy="21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547" y="536331"/>
            <a:ext cx="5138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Twitter is a micro-blogging service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05693" y="4703885"/>
            <a:ext cx="393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Posts are called “tweets.”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Tweets are limited to 140 characters.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URLs are automatically shortened.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attach </a:t>
            </a:r>
            <a:r>
              <a:rPr lang="en-US" dirty="0" smtClean="0"/>
              <a:t>up to 4 images.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24" y="1637452"/>
            <a:ext cx="6266352" cy="248870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751806" y="3991823"/>
            <a:ext cx="0" cy="367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5502327" y="3992219"/>
            <a:ext cx="0" cy="367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520010" y="3978595"/>
            <a:ext cx="0" cy="367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538126" y="3992219"/>
            <a:ext cx="0" cy="367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61512" y="2317421"/>
            <a:ext cx="0" cy="457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2201" y="524678"/>
            <a:ext cx="8639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You can mark, re-tweet, reply to or expand a tweet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76082" y="5648872"/>
            <a:ext cx="685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each marked part of the tweet mean? </a:t>
            </a:r>
          </a:p>
          <a:p>
            <a:r>
              <a:rPr lang="en-US" dirty="0" smtClean="0"/>
              <a:t>What are the “more” options?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0" y="5749167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3" y="2773019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665102" y="2317421"/>
            <a:ext cx="0" cy="457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2919" y="3611043"/>
            <a:ext cx="0" cy="367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09962" y="3621882"/>
            <a:ext cx="0" cy="367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150" y="476734"/>
            <a:ext cx="2963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Watch this video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1248" y="5149191"/>
            <a:ext cx="5189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http://commoncraft.com/twitter-search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1" y="2308303"/>
            <a:ext cx="6777113" cy="10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0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813" y="2690336"/>
            <a:ext cx="64703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cs typeface="Helvetica" charset="0"/>
                <a:sym typeface="Helvetica" charset="0"/>
              </a:rPr>
              <a:t>@</a:t>
            </a:r>
            <a:r>
              <a:rPr lang="en-US" sz="2600" i="1" dirty="0" smtClean="0">
                <a:cs typeface="Helvetica" charset="0"/>
                <a:sym typeface="Helvetica" charset="0"/>
              </a:rPr>
              <a:t>username</a:t>
            </a:r>
            <a:r>
              <a:rPr lang="en-US" sz="2600" b="1" dirty="0" smtClean="0">
                <a:cs typeface="Helvetica" charset="0"/>
                <a:sym typeface="Helvetica" charset="0"/>
              </a:rPr>
              <a:t>:  </a:t>
            </a:r>
            <a:r>
              <a:rPr lang="en-US" sz="2600" dirty="0" smtClean="0">
                <a:cs typeface="Helvetica" charset="0"/>
                <a:sym typeface="Helvetica" charset="0"/>
              </a:rPr>
              <a:t>specify a particular Twitter user</a:t>
            </a:r>
          </a:p>
          <a:p>
            <a:endParaRPr lang="en-US" sz="2600" dirty="0" smtClean="0">
              <a:cs typeface="Helvetica" charset="0"/>
              <a:sym typeface="Helvetica" charset="0"/>
            </a:endParaRPr>
          </a:p>
          <a:p>
            <a:r>
              <a:rPr lang="en-US" sz="2600" dirty="0" err="1" smtClean="0">
                <a:cs typeface="Helvetica" charset="0"/>
                <a:sym typeface="Helvetica" charset="0"/>
              </a:rPr>
              <a:t>Hashtag</a:t>
            </a:r>
            <a:r>
              <a:rPr lang="en-US" sz="2600" dirty="0" smtClean="0">
                <a:cs typeface="Helvetica" charset="0"/>
                <a:sym typeface="Helvetica" charset="0"/>
              </a:rPr>
              <a:t> (</a:t>
            </a:r>
            <a:r>
              <a:rPr lang="en-US" sz="2600" b="1" dirty="0" smtClean="0">
                <a:cs typeface="Helvetica" charset="0"/>
                <a:sym typeface="Helvetica" charset="0"/>
              </a:rPr>
              <a:t>#</a:t>
            </a:r>
            <a:r>
              <a:rPr lang="en-US" sz="2600" dirty="0" smtClean="0">
                <a:cs typeface="Helvetica" charset="0"/>
                <a:sym typeface="Helvetica" charset="0"/>
              </a:rPr>
              <a:t>)</a:t>
            </a:r>
            <a:r>
              <a:rPr lang="en-US" sz="2600" i="1" dirty="0" smtClean="0">
                <a:cs typeface="Helvetica" charset="0"/>
                <a:sym typeface="Helvetica" charset="0"/>
              </a:rPr>
              <a:t>:  </a:t>
            </a:r>
            <a:r>
              <a:rPr lang="en-US" sz="2600" dirty="0" smtClean="0">
                <a:cs typeface="Helvetica" charset="0"/>
                <a:sym typeface="Helvetica" charset="0"/>
              </a:rPr>
              <a:t>tag posts on a given topic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0149" y="616226"/>
            <a:ext cx="3923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special characters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5464" y="5590963"/>
            <a:ext cx="608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Twitter, the </a:t>
            </a:r>
            <a:r>
              <a:rPr lang="en-US" dirty="0" err="1" smtClean="0"/>
              <a:t>hashtag</a:t>
            </a:r>
            <a:r>
              <a:rPr lang="en-US" dirty="0" smtClean="0"/>
              <a:t> has the same purpose as a Blogger feature – which one?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24" y="5702409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5865" y="477588"/>
            <a:ext cx="6712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 Twitter conversation</a:t>
            </a:r>
            <a:endParaRPr lang="en-US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24" y="1366778"/>
            <a:ext cx="6051153" cy="422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5390" y="5895164"/>
            <a:ext cx="608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Emily’s last tweet refers to a “DM” (direct message). What is a DM and why did she use a DM instead of a “reply?”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81" y="5998735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32831</TotalTime>
  <Words>1559</Words>
  <Application>Microsoft Office PowerPoint</Application>
  <PresentationFormat>On-screen Show (4:3)</PresentationFormat>
  <Paragraphs>200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 Press</cp:lastModifiedBy>
  <cp:revision>175</cp:revision>
  <dcterms:created xsi:type="dcterms:W3CDTF">2010-08-25T08:26:43Z</dcterms:created>
  <dcterms:modified xsi:type="dcterms:W3CDTF">2015-11-04T02:10:15Z</dcterms:modified>
</cp:coreProperties>
</file>